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7D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59" d="100"/>
          <a:sy n="59" d="100"/>
        </p:scale>
        <p:origin x="892" y="4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314D-2589-8177-D4CE-66EAEE6B8F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C1086-3949-C3DD-2C78-A14D6682BF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39309-D1B2-D98A-05AE-7C96FFE931EF}"/>
              </a:ext>
            </a:extLst>
          </p:cNvPr>
          <p:cNvSpPr>
            <a:spLocks noGrp="1"/>
          </p:cNvSpPr>
          <p:nvPr>
            <p:ph type="dt" sz="half" idx="10"/>
          </p:nvPr>
        </p:nvSpPr>
        <p:spPr/>
        <p:txBody>
          <a:bodyPr/>
          <a:lstStyle/>
          <a:p>
            <a:fld id="{0A3E0BEE-7B73-4319-AD4D-C65A84141E13}" type="datetimeFigureOut">
              <a:rPr lang="en-US" smtClean="0"/>
              <a:t>21/12/2024</a:t>
            </a:fld>
            <a:endParaRPr lang="en-US"/>
          </a:p>
        </p:txBody>
      </p:sp>
      <p:sp>
        <p:nvSpPr>
          <p:cNvPr id="5" name="Footer Placeholder 4">
            <a:extLst>
              <a:ext uri="{FF2B5EF4-FFF2-40B4-BE49-F238E27FC236}">
                <a16:creationId xmlns:a16="http://schemas.microsoft.com/office/drawing/2014/main" id="{D2597C6C-AE66-1120-3E36-FDB7FA1E4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A8375-B6C1-22FD-9B5E-7577AFD9A772}"/>
              </a:ext>
            </a:extLst>
          </p:cNvPr>
          <p:cNvSpPr>
            <a:spLocks noGrp="1"/>
          </p:cNvSpPr>
          <p:nvPr>
            <p:ph type="sldNum" sz="quarter" idx="12"/>
          </p:nvPr>
        </p:nvSpPr>
        <p:spPr/>
        <p:txBody>
          <a:bodyPr/>
          <a:lstStyle/>
          <a:p>
            <a:fld id="{827AC913-FB8C-445F-AA10-C3B4FFFC890C}" type="slidenum">
              <a:rPr lang="en-US" smtClean="0"/>
              <a:t>‹#›</a:t>
            </a:fld>
            <a:endParaRPr lang="en-US"/>
          </a:p>
        </p:txBody>
      </p:sp>
    </p:spTree>
    <p:extLst>
      <p:ext uri="{BB962C8B-B14F-4D97-AF65-F5344CB8AC3E}">
        <p14:creationId xmlns:p14="http://schemas.microsoft.com/office/powerpoint/2010/main" val="696043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EEC7-A0D7-B927-57D8-3958261118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C922E-4CF2-2822-94E8-BD89A3D257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0BD54-DDC9-097C-6AD2-DAD39DA22797}"/>
              </a:ext>
            </a:extLst>
          </p:cNvPr>
          <p:cNvSpPr>
            <a:spLocks noGrp="1"/>
          </p:cNvSpPr>
          <p:nvPr>
            <p:ph type="dt" sz="half" idx="10"/>
          </p:nvPr>
        </p:nvSpPr>
        <p:spPr/>
        <p:txBody>
          <a:bodyPr/>
          <a:lstStyle/>
          <a:p>
            <a:fld id="{0A3E0BEE-7B73-4319-AD4D-C65A84141E13}" type="datetimeFigureOut">
              <a:rPr lang="en-US" smtClean="0"/>
              <a:t>21/12/2024</a:t>
            </a:fld>
            <a:endParaRPr lang="en-US"/>
          </a:p>
        </p:txBody>
      </p:sp>
      <p:sp>
        <p:nvSpPr>
          <p:cNvPr id="5" name="Footer Placeholder 4">
            <a:extLst>
              <a:ext uri="{FF2B5EF4-FFF2-40B4-BE49-F238E27FC236}">
                <a16:creationId xmlns:a16="http://schemas.microsoft.com/office/drawing/2014/main" id="{214F9CF6-D73E-CBEC-8173-6A0ACECF4F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2F339-B91B-22CB-F98E-A414404120BE}"/>
              </a:ext>
            </a:extLst>
          </p:cNvPr>
          <p:cNvSpPr>
            <a:spLocks noGrp="1"/>
          </p:cNvSpPr>
          <p:nvPr>
            <p:ph type="sldNum" sz="quarter" idx="12"/>
          </p:nvPr>
        </p:nvSpPr>
        <p:spPr/>
        <p:txBody>
          <a:bodyPr/>
          <a:lstStyle/>
          <a:p>
            <a:fld id="{827AC913-FB8C-445F-AA10-C3B4FFFC890C}" type="slidenum">
              <a:rPr lang="en-US" smtClean="0"/>
              <a:t>‹#›</a:t>
            </a:fld>
            <a:endParaRPr lang="en-US"/>
          </a:p>
        </p:txBody>
      </p:sp>
    </p:spTree>
    <p:extLst>
      <p:ext uri="{BB962C8B-B14F-4D97-AF65-F5344CB8AC3E}">
        <p14:creationId xmlns:p14="http://schemas.microsoft.com/office/powerpoint/2010/main" val="568232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02754E-F4E7-DC0A-0D5C-353BC40F02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CCDE94-44FA-B5BC-FD35-76A45CF78B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3B812-0D44-1031-2A50-64D2F07200DF}"/>
              </a:ext>
            </a:extLst>
          </p:cNvPr>
          <p:cNvSpPr>
            <a:spLocks noGrp="1"/>
          </p:cNvSpPr>
          <p:nvPr>
            <p:ph type="dt" sz="half" idx="10"/>
          </p:nvPr>
        </p:nvSpPr>
        <p:spPr/>
        <p:txBody>
          <a:bodyPr/>
          <a:lstStyle/>
          <a:p>
            <a:fld id="{0A3E0BEE-7B73-4319-AD4D-C65A84141E13}" type="datetimeFigureOut">
              <a:rPr lang="en-US" smtClean="0"/>
              <a:t>21/12/2024</a:t>
            </a:fld>
            <a:endParaRPr lang="en-US"/>
          </a:p>
        </p:txBody>
      </p:sp>
      <p:sp>
        <p:nvSpPr>
          <p:cNvPr id="5" name="Footer Placeholder 4">
            <a:extLst>
              <a:ext uri="{FF2B5EF4-FFF2-40B4-BE49-F238E27FC236}">
                <a16:creationId xmlns:a16="http://schemas.microsoft.com/office/drawing/2014/main" id="{EED7C88C-A97D-2668-B15F-1C5D4E529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8391B-B3BD-10ED-BFA7-C2F6992D0886}"/>
              </a:ext>
            </a:extLst>
          </p:cNvPr>
          <p:cNvSpPr>
            <a:spLocks noGrp="1"/>
          </p:cNvSpPr>
          <p:nvPr>
            <p:ph type="sldNum" sz="quarter" idx="12"/>
          </p:nvPr>
        </p:nvSpPr>
        <p:spPr/>
        <p:txBody>
          <a:bodyPr/>
          <a:lstStyle/>
          <a:p>
            <a:fld id="{827AC913-FB8C-445F-AA10-C3B4FFFC890C}" type="slidenum">
              <a:rPr lang="en-US" smtClean="0"/>
              <a:t>‹#›</a:t>
            </a:fld>
            <a:endParaRPr lang="en-US"/>
          </a:p>
        </p:txBody>
      </p:sp>
    </p:spTree>
    <p:extLst>
      <p:ext uri="{BB962C8B-B14F-4D97-AF65-F5344CB8AC3E}">
        <p14:creationId xmlns:p14="http://schemas.microsoft.com/office/powerpoint/2010/main" val="346220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8BF82-51D6-1537-2FF7-478785C748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07742F-A1DF-99E1-93C3-BEF5062869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34E1C-820C-80B4-68C1-EB56A1D3EC9C}"/>
              </a:ext>
            </a:extLst>
          </p:cNvPr>
          <p:cNvSpPr>
            <a:spLocks noGrp="1"/>
          </p:cNvSpPr>
          <p:nvPr>
            <p:ph type="dt" sz="half" idx="10"/>
          </p:nvPr>
        </p:nvSpPr>
        <p:spPr/>
        <p:txBody>
          <a:bodyPr/>
          <a:lstStyle/>
          <a:p>
            <a:fld id="{0A3E0BEE-7B73-4319-AD4D-C65A84141E13}" type="datetimeFigureOut">
              <a:rPr lang="en-US" smtClean="0"/>
              <a:t>21/12/2024</a:t>
            </a:fld>
            <a:endParaRPr lang="en-US"/>
          </a:p>
        </p:txBody>
      </p:sp>
      <p:sp>
        <p:nvSpPr>
          <p:cNvPr id="5" name="Footer Placeholder 4">
            <a:extLst>
              <a:ext uri="{FF2B5EF4-FFF2-40B4-BE49-F238E27FC236}">
                <a16:creationId xmlns:a16="http://schemas.microsoft.com/office/drawing/2014/main" id="{83E9529B-E58F-9E30-B4DA-E438D7366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97842-D6EB-328A-5136-F0162B84D5F6}"/>
              </a:ext>
            </a:extLst>
          </p:cNvPr>
          <p:cNvSpPr>
            <a:spLocks noGrp="1"/>
          </p:cNvSpPr>
          <p:nvPr>
            <p:ph type="sldNum" sz="quarter" idx="12"/>
          </p:nvPr>
        </p:nvSpPr>
        <p:spPr/>
        <p:txBody>
          <a:bodyPr/>
          <a:lstStyle/>
          <a:p>
            <a:fld id="{827AC913-FB8C-445F-AA10-C3B4FFFC890C}" type="slidenum">
              <a:rPr lang="en-US" smtClean="0"/>
              <a:t>‹#›</a:t>
            </a:fld>
            <a:endParaRPr lang="en-US"/>
          </a:p>
        </p:txBody>
      </p:sp>
    </p:spTree>
    <p:extLst>
      <p:ext uri="{BB962C8B-B14F-4D97-AF65-F5344CB8AC3E}">
        <p14:creationId xmlns:p14="http://schemas.microsoft.com/office/powerpoint/2010/main" val="126199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4AAC4-89B6-AA26-7782-F333788BDB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674F6-6582-0FE6-E954-FEE79A601C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BD5DB-1812-54BD-E1A0-901DCE5889CE}"/>
              </a:ext>
            </a:extLst>
          </p:cNvPr>
          <p:cNvSpPr>
            <a:spLocks noGrp="1"/>
          </p:cNvSpPr>
          <p:nvPr>
            <p:ph type="dt" sz="half" idx="10"/>
          </p:nvPr>
        </p:nvSpPr>
        <p:spPr/>
        <p:txBody>
          <a:bodyPr/>
          <a:lstStyle/>
          <a:p>
            <a:fld id="{0A3E0BEE-7B73-4319-AD4D-C65A84141E13}" type="datetimeFigureOut">
              <a:rPr lang="en-US" smtClean="0"/>
              <a:t>21/12/2024</a:t>
            </a:fld>
            <a:endParaRPr lang="en-US"/>
          </a:p>
        </p:txBody>
      </p:sp>
      <p:sp>
        <p:nvSpPr>
          <p:cNvPr id="5" name="Footer Placeholder 4">
            <a:extLst>
              <a:ext uri="{FF2B5EF4-FFF2-40B4-BE49-F238E27FC236}">
                <a16:creationId xmlns:a16="http://schemas.microsoft.com/office/drawing/2014/main" id="{86486A1C-9495-8C90-BFC6-99C36BCED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E1EAB-2EDD-B5B1-D9D1-95AE01B53541}"/>
              </a:ext>
            </a:extLst>
          </p:cNvPr>
          <p:cNvSpPr>
            <a:spLocks noGrp="1"/>
          </p:cNvSpPr>
          <p:nvPr>
            <p:ph type="sldNum" sz="quarter" idx="12"/>
          </p:nvPr>
        </p:nvSpPr>
        <p:spPr/>
        <p:txBody>
          <a:bodyPr/>
          <a:lstStyle/>
          <a:p>
            <a:fld id="{827AC913-FB8C-445F-AA10-C3B4FFFC890C}" type="slidenum">
              <a:rPr lang="en-US" smtClean="0"/>
              <a:t>‹#›</a:t>
            </a:fld>
            <a:endParaRPr lang="en-US"/>
          </a:p>
        </p:txBody>
      </p:sp>
    </p:spTree>
    <p:extLst>
      <p:ext uri="{BB962C8B-B14F-4D97-AF65-F5344CB8AC3E}">
        <p14:creationId xmlns:p14="http://schemas.microsoft.com/office/powerpoint/2010/main" val="147802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52540-E09E-A17D-47AE-12585483B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3FAA67-2801-29A9-31BA-0EA1DAAAB9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03188D-F6AA-5597-F3E0-242269E75F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9BC73B-AEE2-097E-B98A-BBF23AC95597}"/>
              </a:ext>
            </a:extLst>
          </p:cNvPr>
          <p:cNvSpPr>
            <a:spLocks noGrp="1"/>
          </p:cNvSpPr>
          <p:nvPr>
            <p:ph type="dt" sz="half" idx="10"/>
          </p:nvPr>
        </p:nvSpPr>
        <p:spPr/>
        <p:txBody>
          <a:bodyPr/>
          <a:lstStyle/>
          <a:p>
            <a:fld id="{0A3E0BEE-7B73-4319-AD4D-C65A84141E13}" type="datetimeFigureOut">
              <a:rPr lang="en-US" smtClean="0"/>
              <a:t>21/12/2024</a:t>
            </a:fld>
            <a:endParaRPr lang="en-US"/>
          </a:p>
        </p:txBody>
      </p:sp>
      <p:sp>
        <p:nvSpPr>
          <p:cNvPr id="6" name="Footer Placeholder 5">
            <a:extLst>
              <a:ext uri="{FF2B5EF4-FFF2-40B4-BE49-F238E27FC236}">
                <a16:creationId xmlns:a16="http://schemas.microsoft.com/office/drawing/2014/main" id="{623039F8-EA10-05E6-13D6-94D0588D6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A7B2A0-A127-09CD-7332-FE6936CDE797}"/>
              </a:ext>
            </a:extLst>
          </p:cNvPr>
          <p:cNvSpPr>
            <a:spLocks noGrp="1"/>
          </p:cNvSpPr>
          <p:nvPr>
            <p:ph type="sldNum" sz="quarter" idx="12"/>
          </p:nvPr>
        </p:nvSpPr>
        <p:spPr/>
        <p:txBody>
          <a:bodyPr/>
          <a:lstStyle/>
          <a:p>
            <a:fld id="{827AC913-FB8C-445F-AA10-C3B4FFFC890C}" type="slidenum">
              <a:rPr lang="en-US" smtClean="0"/>
              <a:t>‹#›</a:t>
            </a:fld>
            <a:endParaRPr lang="en-US"/>
          </a:p>
        </p:txBody>
      </p:sp>
    </p:spTree>
    <p:extLst>
      <p:ext uri="{BB962C8B-B14F-4D97-AF65-F5344CB8AC3E}">
        <p14:creationId xmlns:p14="http://schemas.microsoft.com/office/powerpoint/2010/main" val="387320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B4291-99D3-04C2-EA2B-61C600A54C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7B2267-ECC0-7CAE-FE76-BE3CD22958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27D8C2-3C0E-0B8B-0008-93E6FBC6B7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25D5E6-0BF4-E980-38B4-84647A9395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38FA39-4243-B8C4-A8B8-EB9FF76A06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098FD0-7CE9-04A8-F85F-AE9FA0503330}"/>
              </a:ext>
            </a:extLst>
          </p:cNvPr>
          <p:cNvSpPr>
            <a:spLocks noGrp="1"/>
          </p:cNvSpPr>
          <p:nvPr>
            <p:ph type="dt" sz="half" idx="10"/>
          </p:nvPr>
        </p:nvSpPr>
        <p:spPr/>
        <p:txBody>
          <a:bodyPr/>
          <a:lstStyle/>
          <a:p>
            <a:fld id="{0A3E0BEE-7B73-4319-AD4D-C65A84141E13}" type="datetimeFigureOut">
              <a:rPr lang="en-US" smtClean="0"/>
              <a:t>21/12/2024</a:t>
            </a:fld>
            <a:endParaRPr lang="en-US"/>
          </a:p>
        </p:txBody>
      </p:sp>
      <p:sp>
        <p:nvSpPr>
          <p:cNvPr id="8" name="Footer Placeholder 7">
            <a:extLst>
              <a:ext uri="{FF2B5EF4-FFF2-40B4-BE49-F238E27FC236}">
                <a16:creationId xmlns:a16="http://schemas.microsoft.com/office/drawing/2014/main" id="{66DE9C3B-40C9-3C07-3AC2-AC30A66F93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284E65-259A-FB57-63C1-15266D334FCC}"/>
              </a:ext>
            </a:extLst>
          </p:cNvPr>
          <p:cNvSpPr>
            <a:spLocks noGrp="1"/>
          </p:cNvSpPr>
          <p:nvPr>
            <p:ph type="sldNum" sz="quarter" idx="12"/>
          </p:nvPr>
        </p:nvSpPr>
        <p:spPr/>
        <p:txBody>
          <a:bodyPr/>
          <a:lstStyle/>
          <a:p>
            <a:fld id="{827AC913-FB8C-445F-AA10-C3B4FFFC890C}" type="slidenum">
              <a:rPr lang="en-US" smtClean="0"/>
              <a:t>‹#›</a:t>
            </a:fld>
            <a:endParaRPr lang="en-US"/>
          </a:p>
        </p:txBody>
      </p:sp>
    </p:spTree>
    <p:extLst>
      <p:ext uri="{BB962C8B-B14F-4D97-AF65-F5344CB8AC3E}">
        <p14:creationId xmlns:p14="http://schemas.microsoft.com/office/powerpoint/2010/main" val="42249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DCD81-E61A-356C-FB26-40CACCA315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5157F5-9275-7645-016F-0232D931373C}"/>
              </a:ext>
            </a:extLst>
          </p:cNvPr>
          <p:cNvSpPr>
            <a:spLocks noGrp="1"/>
          </p:cNvSpPr>
          <p:nvPr>
            <p:ph type="dt" sz="half" idx="10"/>
          </p:nvPr>
        </p:nvSpPr>
        <p:spPr/>
        <p:txBody>
          <a:bodyPr/>
          <a:lstStyle/>
          <a:p>
            <a:fld id="{0A3E0BEE-7B73-4319-AD4D-C65A84141E13}" type="datetimeFigureOut">
              <a:rPr lang="en-US" smtClean="0"/>
              <a:t>21/12/2024</a:t>
            </a:fld>
            <a:endParaRPr lang="en-US"/>
          </a:p>
        </p:txBody>
      </p:sp>
      <p:sp>
        <p:nvSpPr>
          <p:cNvPr id="4" name="Footer Placeholder 3">
            <a:extLst>
              <a:ext uri="{FF2B5EF4-FFF2-40B4-BE49-F238E27FC236}">
                <a16:creationId xmlns:a16="http://schemas.microsoft.com/office/drawing/2014/main" id="{B792F295-9C57-40CC-09FC-DE2B99A064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35EB35-D9FC-79D4-CEB2-DD410D832503}"/>
              </a:ext>
            </a:extLst>
          </p:cNvPr>
          <p:cNvSpPr>
            <a:spLocks noGrp="1"/>
          </p:cNvSpPr>
          <p:nvPr>
            <p:ph type="sldNum" sz="quarter" idx="12"/>
          </p:nvPr>
        </p:nvSpPr>
        <p:spPr/>
        <p:txBody>
          <a:bodyPr/>
          <a:lstStyle/>
          <a:p>
            <a:fld id="{827AC913-FB8C-445F-AA10-C3B4FFFC890C}" type="slidenum">
              <a:rPr lang="en-US" smtClean="0"/>
              <a:t>‹#›</a:t>
            </a:fld>
            <a:endParaRPr lang="en-US"/>
          </a:p>
        </p:txBody>
      </p:sp>
    </p:spTree>
    <p:extLst>
      <p:ext uri="{BB962C8B-B14F-4D97-AF65-F5344CB8AC3E}">
        <p14:creationId xmlns:p14="http://schemas.microsoft.com/office/powerpoint/2010/main" val="1159820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90FC6-7203-F10D-2388-0B6F4BD15D7B}"/>
              </a:ext>
            </a:extLst>
          </p:cNvPr>
          <p:cNvSpPr>
            <a:spLocks noGrp="1"/>
          </p:cNvSpPr>
          <p:nvPr>
            <p:ph type="dt" sz="half" idx="10"/>
          </p:nvPr>
        </p:nvSpPr>
        <p:spPr/>
        <p:txBody>
          <a:bodyPr/>
          <a:lstStyle/>
          <a:p>
            <a:fld id="{0A3E0BEE-7B73-4319-AD4D-C65A84141E13}" type="datetimeFigureOut">
              <a:rPr lang="en-US" smtClean="0"/>
              <a:t>21/12/2024</a:t>
            </a:fld>
            <a:endParaRPr lang="en-US"/>
          </a:p>
        </p:txBody>
      </p:sp>
      <p:sp>
        <p:nvSpPr>
          <p:cNvPr id="3" name="Footer Placeholder 2">
            <a:extLst>
              <a:ext uri="{FF2B5EF4-FFF2-40B4-BE49-F238E27FC236}">
                <a16:creationId xmlns:a16="http://schemas.microsoft.com/office/drawing/2014/main" id="{37D74D75-7E10-05E7-5D43-9A459771FF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D73022-1909-ED75-820C-AB8933DE7E4A}"/>
              </a:ext>
            </a:extLst>
          </p:cNvPr>
          <p:cNvSpPr>
            <a:spLocks noGrp="1"/>
          </p:cNvSpPr>
          <p:nvPr>
            <p:ph type="sldNum" sz="quarter" idx="12"/>
          </p:nvPr>
        </p:nvSpPr>
        <p:spPr/>
        <p:txBody>
          <a:bodyPr/>
          <a:lstStyle/>
          <a:p>
            <a:fld id="{827AC913-FB8C-445F-AA10-C3B4FFFC890C}" type="slidenum">
              <a:rPr lang="en-US" smtClean="0"/>
              <a:t>‹#›</a:t>
            </a:fld>
            <a:endParaRPr lang="en-US"/>
          </a:p>
        </p:txBody>
      </p:sp>
    </p:spTree>
    <p:extLst>
      <p:ext uri="{BB962C8B-B14F-4D97-AF65-F5344CB8AC3E}">
        <p14:creationId xmlns:p14="http://schemas.microsoft.com/office/powerpoint/2010/main" val="243282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52211-9416-AB28-6850-2DF429F97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82C7A7-F304-E3E7-6E7C-6D9F74FC83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17328B-76D0-241B-B493-E8423C929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E8412-D1D7-B3AA-78DB-AF3B640EB2E4}"/>
              </a:ext>
            </a:extLst>
          </p:cNvPr>
          <p:cNvSpPr>
            <a:spLocks noGrp="1"/>
          </p:cNvSpPr>
          <p:nvPr>
            <p:ph type="dt" sz="half" idx="10"/>
          </p:nvPr>
        </p:nvSpPr>
        <p:spPr/>
        <p:txBody>
          <a:bodyPr/>
          <a:lstStyle/>
          <a:p>
            <a:fld id="{0A3E0BEE-7B73-4319-AD4D-C65A84141E13}" type="datetimeFigureOut">
              <a:rPr lang="en-US" smtClean="0"/>
              <a:t>21/12/2024</a:t>
            </a:fld>
            <a:endParaRPr lang="en-US"/>
          </a:p>
        </p:txBody>
      </p:sp>
      <p:sp>
        <p:nvSpPr>
          <p:cNvPr id="6" name="Footer Placeholder 5">
            <a:extLst>
              <a:ext uri="{FF2B5EF4-FFF2-40B4-BE49-F238E27FC236}">
                <a16:creationId xmlns:a16="http://schemas.microsoft.com/office/drawing/2014/main" id="{3FF37A38-927A-D493-46B1-620E004F2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4EB6C1-7738-ADBD-0995-8964D0E69152}"/>
              </a:ext>
            </a:extLst>
          </p:cNvPr>
          <p:cNvSpPr>
            <a:spLocks noGrp="1"/>
          </p:cNvSpPr>
          <p:nvPr>
            <p:ph type="sldNum" sz="quarter" idx="12"/>
          </p:nvPr>
        </p:nvSpPr>
        <p:spPr/>
        <p:txBody>
          <a:bodyPr/>
          <a:lstStyle/>
          <a:p>
            <a:fld id="{827AC913-FB8C-445F-AA10-C3B4FFFC890C}" type="slidenum">
              <a:rPr lang="en-US" smtClean="0"/>
              <a:t>‹#›</a:t>
            </a:fld>
            <a:endParaRPr lang="en-US"/>
          </a:p>
        </p:txBody>
      </p:sp>
    </p:spTree>
    <p:extLst>
      <p:ext uri="{BB962C8B-B14F-4D97-AF65-F5344CB8AC3E}">
        <p14:creationId xmlns:p14="http://schemas.microsoft.com/office/powerpoint/2010/main" val="3846742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9698-A18F-DEED-D584-398D5D485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6309EC-90CC-8818-447D-FBE3CFC062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C9C230-C7AC-69C0-17C3-E1B1CC102C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30264-F4BF-E6FA-EB62-B88E7CFFC3C9}"/>
              </a:ext>
            </a:extLst>
          </p:cNvPr>
          <p:cNvSpPr>
            <a:spLocks noGrp="1"/>
          </p:cNvSpPr>
          <p:nvPr>
            <p:ph type="dt" sz="half" idx="10"/>
          </p:nvPr>
        </p:nvSpPr>
        <p:spPr/>
        <p:txBody>
          <a:bodyPr/>
          <a:lstStyle/>
          <a:p>
            <a:fld id="{0A3E0BEE-7B73-4319-AD4D-C65A84141E13}" type="datetimeFigureOut">
              <a:rPr lang="en-US" smtClean="0"/>
              <a:t>21/12/2024</a:t>
            </a:fld>
            <a:endParaRPr lang="en-US"/>
          </a:p>
        </p:txBody>
      </p:sp>
      <p:sp>
        <p:nvSpPr>
          <p:cNvPr id="6" name="Footer Placeholder 5">
            <a:extLst>
              <a:ext uri="{FF2B5EF4-FFF2-40B4-BE49-F238E27FC236}">
                <a16:creationId xmlns:a16="http://schemas.microsoft.com/office/drawing/2014/main" id="{A60C81F8-72D6-B6F0-819C-66A4A9B30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6DF70-3C96-36BD-A168-FAB781F110BC}"/>
              </a:ext>
            </a:extLst>
          </p:cNvPr>
          <p:cNvSpPr>
            <a:spLocks noGrp="1"/>
          </p:cNvSpPr>
          <p:nvPr>
            <p:ph type="sldNum" sz="quarter" idx="12"/>
          </p:nvPr>
        </p:nvSpPr>
        <p:spPr/>
        <p:txBody>
          <a:bodyPr/>
          <a:lstStyle/>
          <a:p>
            <a:fld id="{827AC913-FB8C-445F-AA10-C3B4FFFC890C}" type="slidenum">
              <a:rPr lang="en-US" smtClean="0"/>
              <a:t>‹#›</a:t>
            </a:fld>
            <a:endParaRPr lang="en-US"/>
          </a:p>
        </p:txBody>
      </p:sp>
    </p:spTree>
    <p:extLst>
      <p:ext uri="{BB962C8B-B14F-4D97-AF65-F5344CB8AC3E}">
        <p14:creationId xmlns:p14="http://schemas.microsoft.com/office/powerpoint/2010/main" val="820466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663B02-BF79-48E1-D385-960863CC77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1C43F4-2C2A-1081-9438-36CC29B945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5F35-301F-B2FE-A53E-07FDE9126C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E0BEE-7B73-4319-AD4D-C65A84141E13}" type="datetimeFigureOut">
              <a:rPr lang="en-US" smtClean="0"/>
              <a:t>21/12/2024</a:t>
            </a:fld>
            <a:endParaRPr lang="en-US"/>
          </a:p>
        </p:txBody>
      </p:sp>
      <p:sp>
        <p:nvSpPr>
          <p:cNvPr id="5" name="Footer Placeholder 4">
            <a:extLst>
              <a:ext uri="{FF2B5EF4-FFF2-40B4-BE49-F238E27FC236}">
                <a16:creationId xmlns:a16="http://schemas.microsoft.com/office/drawing/2014/main" id="{1318F5D5-BF20-8EBA-4E45-D277B46FD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6504AD-197E-0B0C-24FB-03F57F2A29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AC913-FB8C-445F-AA10-C3B4FFFC890C}" type="slidenum">
              <a:rPr lang="en-US" smtClean="0"/>
              <a:t>‹#›</a:t>
            </a:fld>
            <a:endParaRPr lang="en-US"/>
          </a:p>
        </p:txBody>
      </p:sp>
    </p:spTree>
    <p:extLst>
      <p:ext uri="{BB962C8B-B14F-4D97-AF65-F5344CB8AC3E}">
        <p14:creationId xmlns:p14="http://schemas.microsoft.com/office/powerpoint/2010/main" val="302997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FA8C72-C5B7-539C-C99C-FFF582C88084}"/>
              </a:ext>
            </a:extLst>
          </p:cNvPr>
          <p:cNvSpPr txBox="1"/>
          <p:nvPr/>
        </p:nvSpPr>
        <p:spPr>
          <a:xfrm>
            <a:off x="-141515" y="522514"/>
            <a:ext cx="12192000" cy="1446550"/>
          </a:xfrm>
          <a:prstGeom prst="rect">
            <a:avLst/>
          </a:prstGeom>
          <a:noFill/>
        </p:spPr>
        <p:txBody>
          <a:bodyPr wrap="square" rtlCol="0">
            <a:spAutoFit/>
          </a:bodyPr>
          <a:lstStyle/>
          <a:p>
            <a:pPr algn="ctr"/>
            <a:r>
              <a:rPr lang="en-US" sz="4400" b="1">
                <a:solidFill>
                  <a:srgbClr val="C00000"/>
                </a:solidFill>
              </a:rPr>
              <a:t>HƯỚNG DẪN SỬ DỤNG </a:t>
            </a:r>
          </a:p>
          <a:p>
            <a:pPr algn="ctr"/>
            <a:r>
              <a:rPr lang="en-US" sz="4400" b="1">
                <a:solidFill>
                  <a:srgbClr val="C00000"/>
                </a:solidFill>
              </a:rPr>
              <a:t>MÀN HÌNH TƯƠNG TÁC THÔNG MINH</a:t>
            </a:r>
          </a:p>
        </p:txBody>
      </p:sp>
      <p:pic>
        <p:nvPicPr>
          <p:cNvPr id="5" name="Picture 4">
            <a:extLst>
              <a:ext uri="{FF2B5EF4-FFF2-40B4-BE49-F238E27FC236}">
                <a16:creationId xmlns:a16="http://schemas.microsoft.com/office/drawing/2014/main" id="{A9E0B29D-A7C8-A56B-9BEA-233065AE4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044" y="1284514"/>
            <a:ext cx="8848273" cy="6370756"/>
          </a:xfrm>
          <a:prstGeom prst="rect">
            <a:avLst/>
          </a:prstGeom>
        </p:spPr>
      </p:pic>
    </p:spTree>
    <p:extLst>
      <p:ext uri="{BB962C8B-B14F-4D97-AF65-F5344CB8AC3E}">
        <p14:creationId xmlns:p14="http://schemas.microsoft.com/office/powerpoint/2010/main" val="224725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153CD-1750-6140-0FFD-6B4B4D57025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2D2E7E8-C6EB-B5B6-19CC-76F288B1C7B0}"/>
              </a:ext>
            </a:extLst>
          </p:cNvPr>
          <p:cNvSpPr txBox="1"/>
          <p:nvPr/>
        </p:nvSpPr>
        <p:spPr>
          <a:xfrm>
            <a:off x="0" y="394079"/>
            <a:ext cx="5431236" cy="1631216"/>
          </a:xfrm>
          <a:prstGeom prst="rect">
            <a:avLst/>
          </a:prstGeom>
          <a:noFill/>
        </p:spPr>
        <p:txBody>
          <a:bodyPr wrap="square" rtlCol="0">
            <a:spAutoFit/>
          </a:bodyPr>
          <a:lstStyle/>
          <a:p>
            <a:r>
              <a:rPr lang="en-US" sz="2800" b="1">
                <a:solidFill>
                  <a:srgbClr val="C00000"/>
                </a:solidFill>
              </a:rPr>
              <a:t>2: </a:t>
            </a:r>
            <a:r>
              <a:rPr lang="en-US" b="1">
                <a:solidFill>
                  <a:srgbClr val="C00000"/>
                </a:solidFill>
              </a:rPr>
              <a:t>Đối với các thiết bị chạy hệ điều hành Android hoặc máy tính chạy Windows </a:t>
            </a:r>
          </a:p>
          <a:p>
            <a:r>
              <a:rPr lang="en-US" b="1">
                <a:solidFill>
                  <a:srgbClr val="C00000"/>
                </a:solidFill>
              </a:rPr>
              <a:t> + Truy cập vào trang web: transcreen.app để tải ứng dụng và bắt đầu chia sẻ nội dung thông qua phần mềm được hỗ trợ miễn phí</a:t>
            </a:r>
          </a:p>
        </p:txBody>
      </p:sp>
      <p:pic>
        <p:nvPicPr>
          <p:cNvPr id="2" name="Hình ảnh 16">
            <a:extLst>
              <a:ext uri="{FF2B5EF4-FFF2-40B4-BE49-F238E27FC236}">
                <a16:creationId xmlns:a16="http://schemas.microsoft.com/office/drawing/2014/main" id="{F3FBA22A-2CAC-77E5-CD63-26D354802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828" y="23372"/>
            <a:ext cx="6574971" cy="3743085"/>
          </a:xfrm>
          <a:prstGeom prst="rect">
            <a:avLst/>
          </a:prstGeom>
        </p:spPr>
      </p:pic>
      <p:pic>
        <p:nvPicPr>
          <p:cNvPr id="5" name="Picture 4">
            <a:extLst>
              <a:ext uri="{FF2B5EF4-FFF2-40B4-BE49-F238E27FC236}">
                <a16:creationId xmlns:a16="http://schemas.microsoft.com/office/drawing/2014/main" id="{2CCA60C8-5549-71DF-8EB8-E54355FC24D1}"/>
              </a:ext>
            </a:extLst>
          </p:cNvPr>
          <p:cNvPicPr>
            <a:picLocks noChangeAspect="1"/>
          </p:cNvPicPr>
          <p:nvPr/>
        </p:nvPicPr>
        <p:blipFill>
          <a:blip r:embed="rId3"/>
          <a:stretch>
            <a:fillRect/>
          </a:stretch>
        </p:blipFill>
        <p:spPr>
          <a:xfrm>
            <a:off x="0" y="4368264"/>
            <a:ext cx="7552199" cy="2489736"/>
          </a:xfrm>
          <a:prstGeom prst="rect">
            <a:avLst/>
          </a:prstGeom>
        </p:spPr>
      </p:pic>
      <p:sp>
        <p:nvSpPr>
          <p:cNvPr id="8" name="TextBox 7">
            <a:extLst>
              <a:ext uri="{FF2B5EF4-FFF2-40B4-BE49-F238E27FC236}">
                <a16:creationId xmlns:a16="http://schemas.microsoft.com/office/drawing/2014/main" id="{DF12A3AC-4A7F-AF56-9FEA-F4ADF76E2ABA}"/>
              </a:ext>
            </a:extLst>
          </p:cNvPr>
          <p:cNvSpPr txBox="1"/>
          <p:nvPr/>
        </p:nvSpPr>
        <p:spPr>
          <a:xfrm>
            <a:off x="0" y="3906599"/>
            <a:ext cx="6161314" cy="461665"/>
          </a:xfrm>
          <a:prstGeom prst="rect">
            <a:avLst/>
          </a:prstGeom>
          <a:noFill/>
        </p:spPr>
        <p:txBody>
          <a:bodyPr wrap="square">
            <a:spAutoFit/>
          </a:bodyPr>
          <a:lstStyle/>
          <a:p>
            <a:r>
              <a:rPr lang="en-US" sz="2400" b="1">
                <a:solidFill>
                  <a:srgbClr val="C00000"/>
                </a:solidFill>
              </a:rPr>
              <a:t>Lựa chọn hệ điều hành cho thiết bị của bạn</a:t>
            </a:r>
            <a:endParaRPr lang="en-US" sz="1600" b="1">
              <a:solidFill>
                <a:srgbClr val="C00000"/>
              </a:solidFill>
            </a:endParaRPr>
          </a:p>
        </p:txBody>
      </p:sp>
    </p:spTree>
    <p:extLst>
      <p:ext uri="{BB962C8B-B14F-4D97-AF65-F5344CB8AC3E}">
        <p14:creationId xmlns:p14="http://schemas.microsoft.com/office/powerpoint/2010/main" val="11771546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6E1DA-C63D-BAED-4FBA-53D6E89AD1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55B651B-2828-BAFB-9D8E-2F14D7CA38B8}"/>
              </a:ext>
            </a:extLst>
          </p:cNvPr>
          <p:cNvSpPr txBox="1"/>
          <p:nvPr/>
        </p:nvSpPr>
        <p:spPr>
          <a:xfrm>
            <a:off x="685800" y="4926"/>
            <a:ext cx="9470571" cy="1318181"/>
          </a:xfrm>
          <a:prstGeom prst="rect">
            <a:avLst/>
          </a:prstGeom>
          <a:noFill/>
        </p:spPr>
        <p:txBody>
          <a:bodyPr wrap="square" rtlCol="0">
            <a:spAutoFit/>
          </a:bodyPr>
          <a:lstStyle/>
          <a:p>
            <a:pPr algn="ctr">
              <a:lnSpc>
                <a:spcPct val="150000"/>
              </a:lnSpc>
            </a:pPr>
            <a:r>
              <a:rPr lang="en-US" sz="2800" b="1">
                <a:solidFill>
                  <a:srgbClr val="C00000"/>
                </a:solidFill>
              </a:rPr>
              <a:t>SƠ ĐỒ KẾT NỐI TỪ LAPTOP, PC </a:t>
            </a:r>
          </a:p>
          <a:p>
            <a:pPr algn="ctr">
              <a:lnSpc>
                <a:spcPct val="150000"/>
              </a:lnSpc>
            </a:pPr>
            <a:r>
              <a:rPr lang="en-US" sz="2800" b="1">
                <a:solidFill>
                  <a:srgbClr val="C00000"/>
                </a:solidFill>
              </a:rPr>
              <a:t>LÊN MÀN HÌNH TƯƠNG TÁC</a:t>
            </a:r>
          </a:p>
        </p:txBody>
      </p:sp>
      <p:pic>
        <p:nvPicPr>
          <p:cNvPr id="11" name="Picture 10">
            <a:extLst>
              <a:ext uri="{FF2B5EF4-FFF2-40B4-BE49-F238E27FC236}">
                <a16:creationId xmlns:a16="http://schemas.microsoft.com/office/drawing/2014/main" id="{DF7DFF79-E6C9-E10B-956A-65DF60F6A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17" y="609366"/>
            <a:ext cx="6892740" cy="4877034"/>
          </a:xfrm>
          <a:prstGeom prst="rect">
            <a:avLst/>
          </a:prstGeom>
        </p:spPr>
      </p:pic>
      <p:pic>
        <p:nvPicPr>
          <p:cNvPr id="17" name="Picture 16">
            <a:extLst>
              <a:ext uri="{FF2B5EF4-FFF2-40B4-BE49-F238E27FC236}">
                <a16:creationId xmlns:a16="http://schemas.microsoft.com/office/drawing/2014/main" id="{0C8B4B99-E719-5C8A-7196-3326C5BB9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2848" y="3652674"/>
            <a:ext cx="4285865" cy="3200400"/>
          </a:xfrm>
          <a:prstGeom prst="rect">
            <a:avLst/>
          </a:prstGeom>
        </p:spPr>
      </p:pic>
      <p:sp>
        <p:nvSpPr>
          <p:cNvPr id="18" name="Freeform: Shape 17">
            <a:extLst>
              <a:ext uri="{FF2B5EF4-FFF2-40B4-BE49-F238E27FC236}">
                <a16:creationId xmlns:a16="http://schemas.microsoft.com/office/drawing/2014/main" id="{18E0161B-F12A-ACF9-BE6E-4935A6FDF29A}"/>
              </a:ext>
            </a:extLst>
          </p:cNvPr>
          <p:cNvSpPr/>
          <p:nvPr/>
        </p:nvSpPr>
        <p:spPr>
          <a:xfrm>
            <a:off x="5889171" y="4561114"/>
            <a:ext cx="2699658" cy="1519311"/>
          </a:xfrm>
          <a:custGeom>
            <a:avLst/>
            <a:gdLst>
              <a:gd name="connsiteX0" fmla="*/ 0 w 2699658"/>
              <a:gd name="connsiteY0" fmla="*/ 0 h 1519311"/>
              <a:gd name="connsiteX1" fmla="*/ 576943 w 2699658"/>
              <a:gd name="connsiteY1" fmla="*/ 631372 h 1519311"/>
              <a:gd name="connsiteX2" fmla="*/ 1317172 w 2699658"/>
              <a:gd name="connsiteY2" fmla="*/ 740229 h 1519311"/>
              <a:gd name="connsiteX3" fmla="*/ 1796143 w 2699658"/>
              <a:gd name="connsiteY3" fmla="*/ 1458686 h 1519311"/>
              <a:gd name="connsiteX4" fmla="*/ 2699658 w 2699658"/>
              <a:gd name="connsiteY4" fmla="*/ 1480457 h 1519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658" h="1519311">
                <a:moveTo>
                  <a:pt x="0" y="0"/>
                </a:moveTo>
                <a:cubicBezTo>
                  <a:pt x="178707" y="254000"/>
                  <a:pt x="357414" y="508001"/>
                  <a:pt x="576943" y="631372"/>
                </a:cubicBezTo>
                <a:cubicBezTo>
                  <a:pt x="796472" y="754744"/>
                  <a:pt x="1113972" y="602343"/>
                  <a:pt x="1317172" y="740229"/>
                </a:cubicBezTo>
                <a:cubicBezTo>
                  <a:pt x="1520372" y="878115"/>
                  <a:pt x="1565729" y="1335315"/>
                  <a:pt x="1796143" y="1458686"/>
                </a:cubicBezTo>
                <a:cubicBezTo>
                  <a:pt x="2026557" y="1582057"/>
                  <a:pt x="2576287" y="1478643"/>
                  <a:pt x="2699658" y="1480457"/>
                </a:cubicBezTo>
              </a:path>
            </a:pathLst>
          </a:cu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D6EA341-3281-B45C-7770-425F5CE66FC8}"/>
              </a:ext>
            </a:extLst>
          </p:cNvPr>
          <p:cNvSpPr/>
          <p:nvPr/>
        </p:nvSpPr>
        <p:spPr>
          <a:xfrm>
            <a:off x="5682343" y="4495800"/>
            <a:ext cx="3034617" cy="1894505"/>
          </a:xfrm>
          <a:custGeom>
            <a:avLst/>
            <a:gdLst>
              <a:gd name="connsiteX0" fmla="*/ 0 w 2982685"/>
              <a:gd name="connsiteY0" fmla="*/ 0 h 1719959"/>
              <a:gd name="connsiteX1" fmla="*/ 391885 w 2982685"/>
              <a:gd name="connsiteY1" fmla="*/ 609600 h 1719959"/>
              <a:gd name="connsiteX2" fmla="*/ 1121228 w 2982685"/>
              <a:gd name="connsiteY2" fmla="*/ 914400 h 1719959"/>
              <a:gd name="connsiteX3" fmla="*/ 1208314 w 2982685"/>
              <a:gd name="connsiteY3" fmla="*/ 1436914 h 1719959"/>
              <a:gd name="connsiteX4" fmla="*/ 2699657 w 2982685"/>
              <a:gd name="connsiteY4" fmla="*/ 1719943 h 1719959"/>
              <a:gd name="connsiteX5" fmla="*/ 2982685 w 2982685"/>
              <a:gd name="connsiteY5" fmla="*/ 1426028 h 17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685" h="1719959">
                <a:moveTo>
                  <a:pt x="0" y="0"/>
                </a:moveTo>
                <a:cubicBezTo>
                  <a:pt x="102507" y="228600"/>
                  <a:pt x="205014" y="457200"/>
                  <a:pt x="391885" y="609600"/>
                </a:cubicBezTo>
                <a:cubicBezTo>
                  <a:pt x="578756" y="762000"/>
                  <a:pt x="985157" y="776514"/>
                  <a:pt x="1121228" y="914400"/>
                </a:cubicBezTo>
                <a:cubicBezTo>
                  <a:pt x="1257299" y="1052286"/>
                  <a:pt x="945243" y="1302657"/>
                  <a:pt x="1208314" y="1436914"/>
                </a:cubicBezTo>
                <a:cubicBezTo>
                  <a:pt x="1471385" y="1571171"/>
                  <a:pt x="2403929" y="1721757"/>
                  <a:pt x="2699657" y="1719943"/>
                </a:cubicBezTo>
                <a:cubicBezTo>
                  <a:pt x="2995385" y="1718129"/>
                  <a:pt x="2897414" y="1475014"/>
                  <a:pt x="2982685" y="1426028"/>
                </a:cubicBezTo>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C421F4DF-CBBE-8486-AE8B-CC73172D7B55}"/>
              </a:ext>
            </a:extLst>
          </p:cNvPr>
          <p:cNvSpPr txBox="1"/>
          <p:nvPr/>
        </p:nvSpPr>
        <p:spPr>
          <a:xfrm>
            <a:off x="6955972" y="2477985"/>
            <a:ext cx="5408427" cy="1323439"/>
          </a:xfrm>
          <a:prstGeom prst="rect">
            <a:avLst/>
          </a:prstGeom>
          <a:noFill/>
        </p:spPr>
        <p:txBody>
          <a:bodyPr wrap="square" rtlCol="0">
            <a:spAutoFit/>
          </a:bodyPr>
          <a:lstStyle/>
          <a:p>
            <a:r>
              <a:rPr lang="en-US" sz="2000" b="1">
                <a:solidFill>
                  <a:srgbClr val="C00000"/>
                </a:solidFill>
              </a:rPr>
              <a:t>1- Kết nối dây HDMI từ máy tính lên màn hình tương tác</a:t>
            </a:r>
          </a:p>
          <a:p>
            <a:r>
              <a:rPr lang="en-US" sz="2000" b="1">
                <a:solidFill>
                  <a:srgbClr val="C00000"/>
                </a:solidFill>
              </a:rPr>
              <a:t>2- Kết nối dây USB (cảm ứng) để sự dụng cảm ứng 2 chiều từ máy tính lên màn hình tương tác</a:t>
            </a:r>
          </a:p>
        </p:txBody>
      </p:sp>
    </p:spTree>
    <p:extLst>
      <p:ext uri="{BB962C8B-B14F-4D97-AF65-F5344CB8AC3E}">
        <p14:creationId xmlns:p14="http://schemas.microsoft.com/office/powerpoint/2010/main" val="420554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BB51E-DA35-1421-A73F-F318AF90EBD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107967B-1C9A-8F7D-A023-68EAFC5BF7AA}"/>
              </a:ext>
            </a:extLst>
          </p:cNvPr>
          <p:cNvSpPr txBox="1"/>
          <p:nvPr/>
        </p:nvSpPr>
        <p:spPr>
          <a:xfrm>
            <a:off x="2372062" y="2552183"/>
            <a:ext cx="7638824" cy="997517"/>
          </a:xfrm>
          <a:prstGeom prst="rect">
            <a:avLst/>
          </a:prstGeom>
          <a:noFill/>
        </p:spPr>
        <p:txBody>
          <a:bodyPr wrap="square" rtlCol="0">
            <a:spAutoFit/>
          </a:bodyPr>
          <a:lstStyle/>
          <a:p>
            <a:pPr algn="ctr">
              <a:lnSpc>
                <a:spcPct val="150000"/>
              </a:lnSpc>
            </a:pPr>
            <a:r>
              <a:rPr lang="en-US" sz="4400" b="1">
                <a:solidFill>
                  <a:srgbClr val="C00000"/>
                </a:solidFill>
                <a:latin typeface="Century Gothic" panose="020B0502020202020204" pitchFamily="34" charset="0"/>
              </a:rPr>
              <a:t>XIN CẢM ƠN</a:t>
            </a:r>
          </a:p>
        </p:txBody>
      </p:sp>
    </p:spTree>
    <p:extLst>
      <p:ext uri="{BB962C8B-B14F-4D97-AF65-F5344CB8AC3E}">
        <p14:creationId xmlns:p14="http://schemas.microsoft.com/office/powerpoint/2010/main" val="2523583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5F295-CE32-AD32-7BC6-10DC0339304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E3F9752-3657-CD60-15CB-46C6E35B5C27}"/>
              </a:ext>
            </a:extLst>
          </p:cNvPr>
          <p:cNvSpPr txBox="1"/>
          <p:nvPr/>
        </p:nvSpPr>
        <p:spPr>
          <a:xfrm>
            <a:off x="-152400" y="283028"/>
            <a:ext cx="7021285" cy="2610843"/>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2800" b="1">
                <a:solidFill>
                  <a:srgbClr val="C00000"/>
                </a:solidFill>
              </a:rPr>
              <a:t>Bật / </a:t>
            </a:r>
            <a:r>
              <a:rPr lang="en-US" sz="2800" b="1" err="1">
                <a:solidFill>
                  <a:srgbClr val="C00000"/>
                </a:solidFill>
              </a:rPr>
              <a:t>tắt</a:t>
            </a:r>
            <a:r>
              <a:rPr lang="en-US" sz="2800" b="1">
                <a:solidFill>
                  <a:srgbClr val="C00000"/>
                </a:solidFill>
              </a:rPr>
              <a:t> </a:t>
            </a:r>
            <a:r>
              <a:rPr lang="en-US" sz="2800" b="1" err="1">
                <a:solidFill>
                  <a:srgbClr val="C00000"/>
                </a:solidFill>
              </a:rPr>
              <a:t>màn</a:t>
            </a:r>
            <a:r>
              <a:rPr lang="en-US" sz="2800" b="1">
                <a:solidFill>
                  <a:srgbClr val="C00000"/>
                </a:solidFill>
              </a:rPr>
              <a:t> </a:t>
            </a:r>
            <a:r>
              <a:rPr lang="en-US" sz="2800" b="1" err="1">
                <a:solidFill>
                  <a:srgbClr val="C00000"/>
                </a:solidFill>
              </a:rPr>
              <a:t>hình</a:t>
            </a:r>
            <a:endParaRPr lang="en-US" sz="2800" b="1">
              <a:solidFill>
                <a:srgbClr val="C00000"/>
              </a:solidFill>
            </a:endParaRPr>
          </a:p>
          <a:p>
            <a:pPr marL="457200" indent="-457200">
              <a:lnSpc>
                <a:spcPct val="150000"/>
              </a:lnSpc>
              <a:buFont typeface="Wingdings" panose="05000000000000000000" pitchFamily="2" charset="2"/>
              <a:buChar char="ü"/>
            </a:pPr>
            <a:r>
              <a:rPr lang="en-US" sz="2800" err="1">
                <a:solidFill>
                  <a:srgbClr val="C00000"/>
                </a:solidFill>
              </a:rPr>
              <a:t>Bật</a:t>
            </a:r>
            <a:r>
              <a:rPr lang="en-US" sz="2800">
                <a:solidFill>
                  <a:srgbClr val="C00000"/>
                </a:solidFill>
              </a:rPr>
              <a:t> </a:t>
            </a:r>
            <a:r>
              <a:rPr lang="en-US" sz="2800" err="1">
                <a:solidFill>
                  <a:srgbClr val="C00000"/>
                </a:solidFill>
              </a:rPr>
              <a:t>nguồn</a:t>
            </a:r>
            <a:r>
              <a:rPr lang="en-US" sz="2800">
                <a:solidFill>
                  <a:srgbClr val="C00000"/>
                </a:solidFill>
              </a:rPr>
              <a:t>: </a:t>
            </a:r>
            <a:r>
              <a:rPr lang="en-US" sz="2800" err="1">
                <a:solidFill>
                  <a:srgbClr val="C00000"/>
                </a:solidFill>
              </a:rPr>
              <a:t>ấn</a:t>
            </a:r>
            <a:r>
              <a:rPr lang="en-US" sz="2800">
                <a:solidFill>
                  <a:srgbClr val="C00000"/>
                </a:solidFill>
              </a:rPr>
              <a:t> </a:t>
            </a:r>
            <a:r>
              <a:rPr lang="en-US" sz="2800" err="1">
                <a:solidFill>
                  <a:srgbClr val="C00000"/>
                </a:solidFill>
              </a:rPr>
              <a:t>nút</a:t>
            </a:r>
            <a:r>
              <a:rPr lang="en-US" sz="2800">
                <a:solidFill>
                  <a:srgbClr val="C00000"/>
                </a:solidFill>
              </a:rPr>
              <a:t> </a:t>
            </a:r>
            <a:r>
              <a:rPr lang="en-US" sz="2800" err="1">
                <a:solidFill>
                  <a:srgbClr val="C00000"/>
                </a:solidFill>
              </a:rPr>
              <a:t>nguồn</a:t>
            </a:r>
            <a:endParaRPr lang="en-US" sz="2800">
              <a:solidFill>
                <a:srgbClr val="C00000"/>
              </a:solidFill>
            </a:endParaRPr>
          </a:p>
          <a:p>
            <a:pPr marL="457200" indent="-457200">
              <a:lnSpc>
                <a:spcPct val="150000"/>
              </a:lnSpc>
              <a:buFont typeface="Wingdings" panose="05000000000000000000" pitchFamily="2" charset="2"/>
              <a:buChar char="ü"/>
            </a:pPr>
            <a:r>
              <a:rPr lang="en-US" sz="2800" err="1">
                <a:solidFill>
                  <a:srgbClr val="C00000"/>
                </a:solidFill>
              </a:rPr>
              <a:t>Tắt</a:t>
            </a:r>
            <a:r>
              <a:rPr lang="en-US" sz="2800">
                <a:solidFill>
                  <a:srgbClr val="C00000"/>
                </a:solidFill>
              </a:rPr>
              <a:t> </a:t>
            </a:r>
            <a:r>
              <a:rPr lang="en-US" sz="2800" err="1">
                <a:solidFill>
                  <a:srgbClr val="C00000"/>
                </a:solidFill>
              </a:rPr>
              <a:t>nguồn</a:t>
            </a:r>
            <a:r>
              <a:rPr lang="en-US" sz="2800">
                <a:solidFill>
                  <a:srgbClr val="C00000"/>
                </a:solidFill>
              </a:rPr>
              <a:t>: </a:t>
            </a:r>
            <a:r>
              <a:rPr lang="en-US" sz="2800" err="1">
                <a:solidFill>
                  <a:srgbClr val="C00000"/>
                </a:solidFill>
              </a:rPr>
              <a:t>ấn</a:t>
            </a:r>
            <a:r>
              <a:rPr lang="en-US" sz="2800">
                <a:solidFill>
                  <a:srgbClr val="C00000"/>
                </a:solidFill>
              </a:rPr>
              <a:t> </a:t>
            </a:r>
            <a:r>
              <a:rPr lang="en-US" sz="2800" err="1">
                <a:solidFill>
                  <a:srgbClr val="C00000"/>
                </a:solidFill>
              </a:rPr>
              <a:t>giữ</a:t>
            </a:r>
            <a:r>
              <a:rPr lang="en-US" sz="2800">
                <a:solidFill>
                  <a:srgbClr val="C00000"/>
                </a:solidFill>
              </a:rPr>
              <a:t> </a:t>
            </a:r>
            <a:r>
              <a:rPr lang="en-US" sz="2800" err="1">
                <a:solidFill>
                  <a:srgbClr val="C00000"/>
                </a:solidFill>
              </a:rPr>
              <a:t>nút</a:t>
            </a:r>
            <a:r>
              <a:rPr lang="en-US" sz="2800">
                <a:solidFill>
                  <a:srgbClr val="C00000"/>
                </a:solidFill>
              </a:rPr>
              <a:t> </a:t>
            </a:r>
            <a:r>
              <a:rPr lang="en-US" sz="2800" err="1">
                <a:solidFill>
                  <a:srgbClr val="C00000"/>
                </a:solidFill>
              </a:rPr>
              <a:t>nguồn</a:t>
            </a:r>
            <a:r>
              <a:rPr lang="en-US" sz="2800">
                <a:solidFill>
                  <a:srgbClr val="C00000"/>
                </a:solidFill>
              </a:rPr>
              <a:t> 5 </a:t>
            </a:r>
            <a:r>
              <a:rPr lang="en-US" sz="2800" err="1">
                <a:solidFill>
                  <a:srgbClr val="C00000"/>
                </a:solidFill>
              </a:rPr>
              <a:t>giây</a:t>
            </a:r>
            <a:r>
              <a:rPr lang="en-US" sz="2800">
                <a:solidFill>
                  <a:srgbClr val="C00000"/>
                </a:solidFill>
              </a:rPr>
              <a:t> </a:t>
            </a:r>
          </a:p>
          <a:p>
            <a:pPr>
              <a:lnSpc>
                <a:spcPct val="150000"/>
              </a:lnSpc>
            </a:pPr>
            <a:r>
              <a:rPr lang="en-US" sz="2800">
                <a:solidFill>
                  <a:srgbClr val="C00000"/>
                </a:solidFill>
              </a:rPr>
              <a:t> đến </a:t>
            </a:r>
            <a:r>
              <a:rPr lang="en-US" sz="2800" err="1">
                <a:solidFill>
                  <a:srgbClr val="C00000"/>
                </a:solidFill>
              </a:rPr>
              <a:t>khi</a:t>
            </a:r>
            <a:r>
              <a:rPr lang="en-US" sz="2800">
                <a:solidFill>
                  <a:srgbClr val="C00000"/>
                </a:solidFill>
              </a:rPr>
              <a:t> </a:t>
            </a:r>
            <a:r>
              <a:rPr lang="en-US" sz="2800" err="1">
                <a:solidFill>
                  <a:srgbClr val="C00000"/>
                </a:solidFill>
              </a:rPr>
              <a:t>màn</a:t>
            </a:r>
            <a:r>
              <a:rPr lang="en-US" sz="2800">
                <a:solidFill>
                  <a:srgbClr val="C00000"/>
                </a:solidFill>
              </a:rPr>
              <a:t> </a:t>
            </a:r>
            <a:r>
              <a:rPr lang="en-US" sz="2800" err="1">
                <a:solidFill>
                  <a:srgbClr val="C00000"/>
                </a:solidFill>
              </a:rPr>
              <a:t>hình</a:t>
            </a:r>
            <a:r>
              <a:rPr lang="en-US" sz="2800">
                <a:solidFill>
                  <a:srgbClr val="C00000"/>
                </a:solidFill>
              </a:rPr>
              <a:t> </a:t>
            </a:r>
            <a:r>
              <a:rPr lang="en-US" sz="2800" err="1">
                <a:solidFill>
                  <a:srgbClr val="C00000"/>
                </a:solidFill>
              </a:rPr>
              <a:t>hiện</a:t>
            </a:r>
            <a:r>
              <a:rPr lang="en-US" sz="2800">
                <a:solidFill>
                  <a:srgbClr val="C00000"/>
                </a:solidFill>
              </a:rPr>
              <a:t> </a:t>
            </a:r>
            <a:r>
              <a:rPr lang="en-US" sz="2800" err="1">
                <a:solidFill>
                  <a:srgbClr val="C00000"/>
                </a:solidFill>
              </a:rPr>
              <a:t>thông</a:t>
            </a:r>
            <a:r>
              <a:rPr lang="en-US" sz="2800">
                <a:solidFill>
                  <a:srgbClr val="C00000"/>
                </a:solidFill>
              </a:rPr>
              <a:t> </a:t>
            </a:r>
            <a:r>
              <a:rPr lang="en-US" sz="2800" err="1">
                <a:solidFill>
                  <a:srgbClr val="C00000"/>
                </a:solidFill>
              </a:rPr>
              <a:t>báo</a:t>
            </a:r>
            <a:r>
              <a:rPr lang="en-US" sz="2800">
                <a:solidFill>
                  <a:srgbClr val="C00000"/>
                </a:solidFill>
              </a:rPr>
              <a:t> </a:t>
            </a:r>
            <a:r>
              <a:rPr lang="en-US" sz="2800" err="1">
                <a:solidFill>
                  <a:srgbClr val="C00000"/>
                </a:solidFill>
              </a:rPr>
              <a:t>tắt</a:t>
            </a:r>
            <a:endParaRPr lang="en-US" sz="2800">
              <a:solidFill>
                <a:srgbClr val="C00000"/>
              </a:solidFill>
            </a:endParaRPr>
          </a:p>
        </p:txBody>
      </p:sp>
      <p:pic>
        <p:nvPicPr>
          <p:cNvPr id="8" name="Picture 7">
            <a:extLst>
              <a:ext uri="{FF2B5EF4-FFF2-40B4-BE49-F238E27FC236}">
                <a16:creationId xmlns:a16="http://schemas.microsoft.com/office/drawing/2014/main" id="{3380AB0F-2AB7-26E9-7777-D26A0BEFBAA5}"/>
              </a:ext>
            </a:extLst>
          </p:cNvPr>
          <p:cNvPicPr>
            <a:picLocks noChangeAspect="1"/>
          </p:cNvPicPr>
          <p:nvPr/>
        </p:nvPicPr>
        <p:blipFill>
          <a:blip r:embed="rId2"/>
          <a:stretch>
            <a:fillRect/>
          </a:stretch>
        </p:blipFill>
        <p:spPr>
          <a:xfrm>
            <a:off x="5573485" y="-127169"/>
            <a:ext cx="6923315" cy="4091299"/>
          </a:xfrm>
          <a:prstGeom prst="rect">
            <a:avLst/>
          </a:prstGeom>
        </p:spPr>
      </p:pic>
    </p:spTree>
    <p:extLst>
      <p:ext uri="{BB962C8B-B14F-4D97-AF65-F5344CB8AC3E}">
        <p14:creationId xmlns:p14="http://schemas.microsoft.com/office/powerpoint/2010/main" val="338031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0A24C-E5D2-1FE4-3BE9-1DAF0FB621C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ACEAD9F-A3B5-46D7-7B93-F8040810CAD0}"/>
              </a:ext>
            </a:extLst>
          </p:cNvPr>
          <p:cNvSpPr txBox="1"/>
          <p:nvPr/>
        </p:nvSpPr>
        <p:spPr>
          <a:xfrm>
            <a:off x="-1099456" y="1045028"/>
            <a:ext cx="7021285" cy="671851"/>
          </a:xfrm>
          <a:prstGeom prst="rect">
            <a:avLst/>
          </a:prstGeom>
          <a:noFill/>
        </p:spPr>
        <p:txBody>
          <a:bodyPr wrap="square" rtlCol="0">
            <a:spAutoFit/>
          </a:bodyPr>
          <a:lstStyle/>
          <a:p>
            <a:pPr marL="685800" indent="-685800" algn="ctr">
              <a:lnSpc>
                <a:spcPct val="150000"/>
              </a:lnSpc>
              <a:buFont typeface="Wingdings" panose="05000000000000000000" pitchFamily="2" charset="2"/>
              <a:buChar char="Ø"/>
            </a:pPr>
            <a:r>
              <a:rPr lang="en-US" sz="2800" b="1">
                <a:solidFill>
                  <a:srgbClr val="C00000"/>
                </a:solidFill>
              </a:rPr>
              <a:t>Giao diện màn hình chính</a:t>
            </a:r>
          </a:p>
        </p:txBody>
      </p:sp>
      <p:pic>
        <p:nvPicPr>
          <p:cNvPr id="5" name="Picture 4">
            <a:extLst>
              <a:ext uri="{FF2B5EF4-FFF2-40B4-BE49-F238E27FC236}">
                <a16:creationId xmlns:a16="http://schemas.microsoft.com/office/drawing/2014/main" id="{FA54357E-E7B7-935D-0FAA-9737418C95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096000" y="0"/>
            <a:ext cx="5710011" cy="3318782"/>
          </a:xfrm>
          <a:prstGeom prst="rect">
            <a:avLst/>
          </a:prstGeom>
        </p:spPr>
      </p:pic>
      <p:sp>
        <p:nvSpPr>
          <p:cNvPr id="6" name="TextBox 5">
            <a:extLst>
              <a:ext uri="{FF2B5EF4-FFF2-40B4-BE49-F238E27FC236}">
                <a16:creationId xmlns:a16="http://schemas.microsoft.com/office/drawing/2014/main" id="{0F587562-F3FF-AF02-C676-FA7EC0224DDF}"/>
              </a:ext>
            </a:extLst>
          </p:cNvPr>
          <p:cNvSpPr txBox="1"/>
          <p:nvPr/>
        </p:nvSpPr>
        <p:spPr>
          <a:xfrm>
            <a:off x="-555171" y="5225143"/>
            <a:ext cx="7021285" cy="671851"/>
          </a:xfrm>
          <a:prstGeom prst="rect">
            <a:avLst/>
          </a:prstGeom>
          <a:noFill/>
        </p:spPr>
        <p:txBody>
          <a:bodyPr wrap="square" rtlCol="0">
            <a:spAutoFit/>
          </a:bodyPr>
          <a:lstStyle/>
          <a:p>
            <a:pPr marL="685800" indent="-685800" algn="ctr">
              <a:lnSpc>
                <a:spcPct val="150000"/>
              </a:lnSpc>
              <a:buFont typeface="Wingdings" panose="05000000000000000000" pitchFamily="2" charset="2"/>
              <a:buChar char="Ø"/>
            </a:pPr>
            <a:r>
              <a:rPr lang="en-US" sz="2800" b="1">
                <a:solidFill>
                  <a:srgbClr val="C00000"/>
                </a:solidFill>
              </a:rPr>
              <a:t>Thay đổi giao diện trong mục theme</a:t>
            </a:r>
          </a:p>
        </p:txBody>
      </p:sp>
      <p:pic>
        <p:nvPicPr>
          <p:cNvPr id="7" name="Picture 6">
            <a:extLst>
              <a:ext uri="{FF2B5EF4-FFF2-40B4-BE49-F238E27FC236}">
                <a16:creationId xmlns:a16="http://schemas.microsoft.com/office/drawing/2014/main" id="{D5366D75-10F9-CB5D-DEB4-54B9AD6A834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96001" y="3539219"/>
            <a:ext cx="5710010" cy="3122838"/>
          </a:xfrm>
          <a:prstGeom prst="rect">
            <a:avLst/>
          </a:prstGeom>
        </p:spPr>
      </p:pic>
    </p:spTree>
    <p:extLst>
      <p:ext uri="{BB962C8B-B14F-4D97-AF65-F5344CB8AC3E}">
        <p14:creationId xmlns:p14="http://schemas.microsoft.com/office/powerpoint/2010/main" val="1429954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02E05-AB27-EF3C-6060-AF3A9EF125B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440E6CA-ADDD-73C3-1C35-579CBE2B2C81}"/>
              </a:ext>
            </a:extLst>
          </p:cNvPr>
          <p:cNvSpPr txBox="1"/>
          <p:nvPr/>
        </p:nvSpPr>
        <p:spPr>
          <a:xfrm>
            <a:off x="1929719" y="297861"/>
            <a:ext cx="7021285" cy="671851"/>
          </a:xfrm>
          <a:prstGeom prst="rect">
            <a:avLst/>
          </a:prstGeom>
          <a:noFill/>
        </p:spPr>
        <p:txBody>
          <a:bodyPr wrap="square" rtlCol="0">
            <a:spAutoFit/>
          </a:bodyPr>
          <a:lstStyle/>
          <a:p>
            <a:pPr algn="ctr">
              <a:lnSpc>
                <a:spcPct val="150000"/>
              </a:lnSpc>
            </a:pPr>
            <a:r>
              <a:rPr lang="en-US" sz="2800" b="1">
                <a:solidFill>
                  <a:srgbClr val="C00000"/>
                </a:solidFill>
              </a:rPr>
              <a:t>PHÍM TẮT CHỨC NĂNG</a:t>
            </a:r>
          </a:p>
        </p:txBody>
      </p:sp>
      <p:pic>
        <p:nvPicPr>
          <p:cNvPr id="3" name="Picture 2">
            <a:extLst>
              <a:ext uri="{FF2B5EF4-FFF2-40B4-BE49-F238E27FC236}">
                <a16:creationId xmlns:a16="http://schemas.microsoft.com/office/drawing/2014/main" id="{80DE0DAC-0EE5-3BD9-2375-BB9A8055366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474029" y="1164772"/>
            <a:ext cx="7717971" cy="4727987"/>
          </a:xfrm>
          <a:prstGeom prst="rect">
            <a:avLst/>
          </a:prstGeom>
        </p:spPr>
      </p:pic>
      <p:sp>
        <p:nvSpPr>
          <p:cNvPr id="8" name="TextBox 7">
            <a:extLst>
              <a:ext uri="{FF2B5EF4-FFF2-40B4-BE49-F238E27FC236}">
                <a16:creationId xmlns:a16="http://schemas.microsoft.com/office/drawing/2014/main" id="{7AB46783-4C74-12E2-E859-BA1C88757F54}"/>
              </a:ext>
            </a:extLst>
          </p:cNvPr>
          <p:cNvSpPr txBox="1"/>
          <p:nvPr/>
        </p:nvSpPr>
        <p:spPr>
          <a:xfrm>
            <a:off x="0" y="1166309"/>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Quay lại (back)</a:t>
            </a:r>
          </a:p>
        </p:txBody>
      </p:sp>
      <p:sp>
        <p:nvSpPr>
          <p:cNvPr id="9" name="TextBox 8">
            <a:extLst>
              <a:ext uri="{FF2B5EF4-FFF2-40B4-BE49-F238E27FC236}">
                <a16:creationId xmlns:a16="http://schemas.microsoft.com/office/drawing/2014/main" id="{3024DD21-04DB-EE31-BE93-41F3855544D1}"/>
              </a:ext>
            </a:extLst>
          </p:cNvPr>
          <p:cNvSpPr txBox="1"/>
          <p:nvPr/>
        </p:nvSpPr>
        <p:spPr>
          <a:xfrm>
            <a:off x="-2" y="1799571"/>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Màn hình chính</a:t>
            </a:r>
          </a:p>
        </p:txBody>
      </p:sp>
      <p:sp>
        <p:nvSpPr>
          <p:cNvPr id="10" name="TextBox 9">
            <a:extLst>
              <a:ext uri="{FF2B5EF4-FFF2-40B4-BE49-F238E27FC236}">
                <a16:creationId xmlns:a16="http://schemas.microsoft.com/office/drawing/2014/main" id="{B9F0EA4E-ABA5-CF60-D154-71D2F9AF10BF}"/>
              </a:ext>
            </a:extLst>
          </p:cNvPr>
          <p:cNvSpPr txBox="1"/>
          <p:nvPr/>
        </p:nvSpPr>
        <p:spPr>
          <a:xfrm>
            <a:off x="0" y="2511549"/>
            <a:ext cx="530134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Quản lý ứng dụng</a:t>
            </a:r>
          </a:p>
        </p:txBody>
      </p:sp>
      <p:sp>
        <p:nvSpPr>
          <p:cNvPr id="11" name="TextBox 10">
            <a:extLst>
              <a:ext uri="{FF2B5EF4-FFF2-40B4-BE49-F238E27FC236}">
                <a16:creationId xmlns:a16="http://schemas.microsoft.com/office/drawing/2014/main" id="{FCA330CC-7705-3F4D-9946-92A99D6612BF}"/>
              </a:ext>
            </a:extLst>
          </p:cNvPr>
          <p:cNvSpPr txBox="1"/>
          <p:nvPr/>
        </p:nvSpPr>
        <p:spPr>
          <a:xfrm>
            <a:off x="0" y="3269003"/>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Quản lý tệp file (Finder)</a:t>
            </a:r>
          </a:p>
        </p:txBody>
      </p:sp>
      <p:sp>
        <p:nvSpPr>
          <p:cNvPr id="12" name="TextBox 11">
            <a:extLst>
              <a:ext uri="{FF2B5EF4-FFF2-40B4-BE49-F238E27FC236}">
                <a16:creationId xmlns:a16="http://schemas.microsoft.com/office/drawing/2014/main" id="{0C8F93EA-7699-D6E4-3B81-20FBBD9BBACB}"/>
              </a:ext>
            </a:extLst>
          </p:cNvPr>
          <p:cNvSpPr txBox="1"/>
          <p:nvPr/>
        </p:nvSpPr>
        <p:spPr>
          <a:xfrm>
            <a:off x="-3" y="3970095"/>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Mở nhanh ứng dụng</a:t>
            </a:r>
          </a:p>
        </p:txBody>
      </p:sp>
      <p:sp>
        <p:nvSpPr>
          <p:cNvPr id="13" name="TextBox 12">
            <a:extLst>
              <a:ext uri="{FF2B5EF4-FFF2-40B4-BE49-F238E27FC236}">
                <a16:creationId xmlns:a16="http://schemas.microsoft.com/office/drawing/2014/main" id="{D3D4B1A5-0B47-7A77-5B41-658AAC78014D}"/>
              </a:ext>
            </a:extLst>
          </p:cNvPr>
          <p:cNvSpPr txBox="1"/>
          <p:nvPr/>
        </p:nvSpPr>
        <p:spPr>
          <a:xfrm>
            <a:off x="-3" y="4652881"/>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Bút ghi chú</a:t>
            </a:r>
          </a:p>
        </p:txBody>
      </p:sp>
      <p:sp>
        <p:nvSpPr>
          <p:cNvPr id="14" name="TextBox 13">
            <a:extLst>
              <a:ext uri="{FF2B5EF4-FFF2-40B4-BE49-F238E27FC236}">
                <a16:creationId xmlns:a16="http://schemas.microsoft.com/office/drawing/2014/main" id="{F0C2B0BC-750B-DC88-C291-879D669F9EC8}"/>
              </a:ext>
            </a:extLst>
          </p:cNvPr>
          <p:cNvSpPr txBox="1"/>
          <p:nvPr/>
        </p:nvSpPr>
        <p:spPr>
          <a:xfrm>
            <a:off x="-13382" y="5220908"/>
            <a:ext cx="5301342"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Cài đặt nhanh</a:t>
            </a:r>
          </a:p>
        </p:txBody>
      </p:sp>
      <p:sp>
        <p:nvSpPr>
          <p:cNvPr id="15" name="TextBox 14">
            <a:extLst>
              <a:ext uri="{FF2B5EF4-FFF2-40B4-BE49-F238E27FC236}">
                <a16:creationId xmlns:a16="http://schemas.microsoft.com/office/drawing/2014/main" id="{F38B4C69-5C2E-D457-C354-3EC68808FD7C}"/>
              </a:ext>
            </a:extLst>
          </p:cNvPr>
          <p:cNvSpPr txBox="1"/>
          <p:nvPr/>
        </p:nvSpPr>
        <p:spPr>
          <a:xfrm>
            <a:off x="0" y="5856275"/>
            <a:ext cx="5344885"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Ứng dụng mở rộng</a:t>
            </a:r>
          </a:p>
        </p:txBody>
      </p:sp>
    </p:spTree>
    <p:extLst>
      <p:ext uri="{BB962C8B-B14F-4D97-AF65-F5344CB8AC3E}">
        <p14:creationId xmlns:p14="http://schemas.microsoft.com/office/powerpoint/2010/main" val="1127924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28480-B6D9-C928-9CEA-AE0AAFBB7A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3E07503-6402-4133-7691-30FD04C61AA0}"/>
              </a:ext>
            </a:extLst>
          </p:cNvPr>
          <p:cNvSpPr txBox="1"/>
          <p:nvPr/>
        </p:nvSpPr>
        <p:spPr>
          <a:xfrm>
            <a:off x="1929719" y="297861"/>
            <a:ext cx="7021285" cy="671851"/>
          </a:xfrm>
          <a:prstGeom prst="rect">
            <a:avLst/>
          </a:prstGeom>
          <a:noFill/>
        </p:spPr>
        <p:txBody>
          <a:bodyPr wrap="square" rtlCol="0">
            <a:spAutoFit/>
          </a:bodyPr>
          <a:lstStyle/>
          <a:p>
            <a:pPr algn="ctr">
              <a:lnSpc>
                <a:spcPct val="150000"/>
              </a:lnSpc>
            </a:pPr>
            <a:r>
              <a:rPr lang="en-US" sz="2800" b="1">
                <a:solidFill>
                  <a:srgbClr val="C00000"/>
                </a:solidFill>
              </a:rPr>
              <a:t>GIAO DIỆN MỤC GHI CHÚ</a:t>
            </a:r>
          </a:p>
        </p:txBody>
      </p:sp>
      <p:sp>
        <p:nvSpPr>
          <p:cNvPr id="8" name="TextBox 7">
            <a:extLst>
              <a:ext uri="{FF2B5EF4-FFF2-40B4-BE49-F238E27FC236}">
                <a16:creationId xmlns:a16="http://schemas.microsoft.com/office/drawing/2014/main" id="{0E7D034B-68B8-5F94-FE2F-A751E50E6AD9}"/>
              </a:ext>
            </a:extLst>
          </p:cNvPr>
          <p:cNvSpPr txBox="1"/>
          <p:nvPr/>
        </p:nvSpPr>
        <p:spPr>
          <a:xfrm>
            <a:off x="0" y="1166309"/>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Chọn đối tượng để tùy chỉnh</a:t>
            </a:r>
          </a:p>
        </p:txBody>
      </p:sp>
      <p:sp>
        <p:nvSpPr>
          <p:cNvPr id="9" name="TextBox 8">
            <a:extLst>
              <a:ext uri="{FF2B5EF4-FFF2-40B4-BE49-F238E27FC236}">
                <a16:creationId xmlns:a16="http://schemas.microsoft.com/office/drawing/2014/main" id="{0A4C532C-4E6B-95B0-2B33-976A47741254}"/>
              </a:ext>
            </a:extLst>
          </p:cNvPr>
          <p:cNvSpPr txBox="1"/>
          <p:nvPr/>
        </p:nvSpPr>
        <p:spPr>
          <a:xfrm>
            <a:off x="-2" y="1799571"/>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Chế độ bút viết</a:t>
            </a:r>
          </a:p>
        </p:txBody>
      </p:sp>
      <p:sp>
        <p:nvSpPr>
          <p:cNvPr id="10" name="TextBox 9">
            <a:extLst>
              <a:ext uri="{FF2B5EF4-FFF2-40B4-BE49-F238E27FC236}">
                <a16:creationId xmlns:a16="http://schemas.microsoft.com/office/drawing/2014/main" id="{AD6CA34A-F26D-A249-D4DF-6F338D79E589}"/>
              </a:ext>
            </a:extLst>
          </p:cNvPr>
          <p:cNvSpPr txBox="1"/>
          <p:nvPr/>
        </p:nvSpPr>
        <p:spPr>
          <a:xfrm>
            <a:off x="0" y="2511549"/>
            <a:ext cx="530134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Chế độ bút tô</a:t>
            </a:r>
          </a:p>
        </p:txBody>
      </p:sp>
      <p:sp>
        <p:nvSpPr>
          <p:cNvPr id="11" name="TextBox 10">
            <a:extLst>
              <a:ext uri="{FF2B5EF4-FFF2-40B4-BE49-F238E27FC236}">
                <a16:creationId xmlns:a16="http://schemas.microsoft.com/office/drawing/2014/main" id="{354A1AA5-6A60-8501-AE38-134BB0EFB835}"/>
              </a:ext>
            </a:extLst>
          </p:cNvPr>
          <p:cNvSpPr txBox="1"/>
          <p:nvPr/>
        </p:nvSpPr>
        <p:spPr>
          <a:xfrm>
            <a:off x="0" y="3269003"/>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Chế độ xóa ghi chú</a:t>
            </a:r>
          </a:p>
        </p:txBody>
      </p:sp>
      <p:sp>
        <p:nvSpPr>
          <p:cNvPr id="12" name="TextBox 11">
            <a:extLst>
              <a:ext uri="{FF2B5EF4-FFF2-40B4-BE49-F238E27FC236}">
                <a16:creationId xmlns:a16="http://schemas.microsoft.com/office/drawing/2014/main" id="{813CFDDE-3B7B-432F-180D-861B28487747}"/>
              </a:ext>
            </a:extLst>
          </p:cNvPr>
          <p:cNvSpPr txBox="1"/>
          <p:nvPr/>
        </p:nvSpPr>
        <p:spPr>
          <a:xfrm>
            <a:off x="-3" y="3970095"/>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Chế độ lưu lại </a:t>
            </a:r>
          </a:p>
        </p:txBody>
      </p:sp>
      <p:sp>
        <p:nvSpPr>
          <p:cNvPr id="13" name="TextBox 12">
            <a:extLst>
              <a:ext uri="{FF2B5EF4-FFF2-40B4-BE49-F238E27FC236}">
                <a16:creationId xmlns:a16="http://schemas.microsoft.com/office/drawing/2014/main" id="{68D84D32-76EF-75C2-FE52-7A1612804759}"/>
              </a:ext>
            </a:extLst>
          </p:cNvPr>
          <p:cNvSpPr txBox="1"/>
          <p:nvPr/>
        </p:nvSpPr>
        <p:spPr>
          <a:xfrm>
            <a:off x="-3" y="4652881"/>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Mở rộng: chia sẻ QR, cloud</a:t>
            </a:r>
          </a:p>
        </p:txBody>
      </p:sp>
      <p:sp>
        <p:nvSpPr>
          <p:cNvPr id="14" name="TextBox 13">
            <a:extLst>
              <a:ext uri="{FF2B5EF4-FFF2-40B4-BE49-F238E27FC236}">
                <a16:creationId xmlns:a16="http://schemas.microsoft.com/office/drawing/2014/main" id="{64FD2853-557A-D974-7D4E-049F641B472D}"/>
              </a:ext>
            </a:extLst>
          </p:cNvPr>
          <p:cNvSpPr txBox="1"/>
          <p:nvPr/>
        </p:nvSpPr>
        <p:spPr>
          <a:xfrm>
            <a:off x="-13382" y="5220908"/>
            <a:ext cx="5301342"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Tắt ghi chú</a:t>
            </a:r>
          </a:p>
        </p:txBody>
      </p:sp>
      <p:pic>
        <p:nvPicPr>
          <p:cNvPr id="2" name="Hình ảnh 27">
            <a:extLst>
              <a:ext uri="{FF2B5EF4-FFF2-40B4-BE49-F238E27FC236}">
                <a16:creationId xmlns:a16="http://schemas.microsoft.com/office/drawing/2014/main" id="{A73A781D-03AA-1B79-1A4C-342864B22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457" y="1692554"/>
            <a:ext cx="7195456" cy="4265133"/>
          </a:xfrm>
          <a:prstGeom prst="rect">
            <a:avLst/>
          </a:prstGeom>
        </p:spPr>
      </p:pic>
    </p:spTree>
    <p:extLst>
      <p:ext uri="{BB962C8B-B14F-4D97-AF65-F5344CB8AC3E}">
        <p14:creationId xmlns:p14="http://schemas.microsoft.com/office/powerpoint/2010/main" val="2672982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F5B9E-8A29-45F3-68B9-208DBB0800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7CADDC-860C-B15E-C588-93922EC558D3}"/>
              </a:ext>
            </a:extLst>
          </p:cNvPr>
          <p:cNvSpPr txBox="1"/>
          <p:nvPr/>
        </p:nvSpPr>
        <p:spPr>
          <a:xfrm>
            <a:off x="1929719" y="297861"/>
            <a:ext cx="7021285" cy="754694"/>
          </a:xfrm>
          <a:prstGeom prst="rect">
            <a:avLst/>
          </a:prstGeom>
          <a:noFill/>
        </p:spPr>
        <p:txBody>
          <a:bodyPr wrap="square" rtlCol="0">
            <a:spAutoFit/>
          </a:bodyPr>
          <a:lstStyle/>
          <a:p>
            <a:pPr algn="ctr">
              <a:lnSpc>
                <a:spcPct val="150000"/>
              </a:lnSpc>
            </a:pPr>
            <a:r>
              <a:rPr lang="en-US" sz="3200" b="1">
                <a:solidFill>
                  <a:srgbClr val="C00000"/>
                </a:solidFill>
              </a:rPr>
              <a:t>GIAO DIỆN CÀI ĐẶT NHANH</a:t>
            </a:r>
          </a:p>
        </p:txBody>
      </p:sp>
      <p:sp>
        <p:nvSpPr>
          <p:cNvPr id="8" name="TextBox 7">
            <a:extLst>
              <a:ext uri="{FF2B5EF4-FFF2-40B4-BE49-F238E27FC236}">
                <a16:creationId xmlns:a16="http://schemas.microsoft.com/office/drawing/2014/main" id="{F155DC9E-5158-4F2B-F4BE-8F51E4AD809A}"/>
              </a:ext>
            </a:extLst>
          </p:cNvPr>
          <p:cNvSpPr txBox="1"/>
          <p:nvPr/>
        </p:nvSpPr>
        <p:spPr>
          <a:xfrm>
            <a:off x="0" y="1166309"/>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Chọn tín hiệu đầu vào</a:t>
            </a:r>
          </a:p>
        </p:txBody>
      </p:sp>
      <p:sp>
        <p:nvSpPr>
          <p:cNvPr id="9" name="TextBox 8">
            <a:extLst>
              <a:ext uri="{FF2B5EF4-FFF2-40B4-BE49-F238E27FC236}">
                <a16:creationId xmlns:a16="http://schemas.microsoft.com/office/drawing/2014/main" id="{88C2B5D2-31F8-A0B8-91C8-51BAEB4FAEA4}"/>
              </a:ext>
            </a:extLst>
          </p:cNvPr>
          <p:cNvSpPr txBox="1"/>
          <p:nvPr/>
        </p:nvSpPr>
        <p:spPr>
          <a:xfrm>
            <a:off x="-2" y="1799571"/>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Điều chỉnh âm thanh</a:t>
            </a:r>
          </a:p>
        </p:txBody>
      </p:sp>
      <p:sp>
        <p:nvSpPr>
          <p:cNvPr id="10" name="TextBox 9">
            <a:extLst>
              <a:ext uri="{FF2B5EF4-FFF2-40B4-BE49-F238E27FC236}">
                <a16:creationId xmlns:a16="http://schemas.microsoft.com/office/drawing/2014/main" id="{40F2006F-1B51-BB6B-3BA8-528B480F86F2}"/>
              </a:ext>
            </a:extLst>
          </p:cNvPr>
          <p:cNvSpPr txBox="1"/>
          <p:nvPr/>
        </p:nvSpPr>
        <p:spPr>
          <a:xfrm>
            <a:off x="0" y="2511549"/>
            <a:ext cx="530134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Điều chỉnh độ sáng</a:t>
            </a:r>
          </a:p>
        </p:txBody>
      </p:sp>
      <p:sp>
        <p:nvSpPr>
          <p:cNvPr id="11" name="TextBox 10">
            <a:extLst>
              <a:ext uri="{FF2B5EF4-FFF2-40B4-BE49-F238E27FC236}">
                <a16:creationId xmlns:a16="http://schemas.microsoft.com/office/drawing/2014/main" id="{610DA908-442F-6BEA-53D0-C0BE07B6FB92}"/>
              </a:ext>
            </a:extLst>
          </p:cNvPr>
          <p:cNvSpPr txBox="1"/>
          <p:nvPr/>
        </p:nvSpPr>
        <p:spPr>
          <a:xfrm>
            <a:off x="0" y="3269003"/>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Bảo vệ mắt</a:t>
            </a:r>
          </a:p>
        </p:txBody>
      </p:sp>
      <p:pic>
        <p:nvPicPr>
          <p:cNvPr id="3" name="Picture 2">
            <a:extLst>
              <a:ext uri="{FF2B5EF4-FFF2-40B4-BE49-F238E27FC236}">
                <a16:creationId xmlns:a16="http://schemas.microsoft.com/office/drawing/2014/main" id="{8123895E-F7AF-BB0E-2292-EA181D415E5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159824" y="1349829"/>
            <a:ext cx="7032175" cy="3974903"/>
          </a:xfrm>
          <a:prstGeom prst="rect">
            <a:avLst/>
          </a:prstGeom>
        </p:spPr>
      </p:pic>
    </p:spTree>
    <p:extLst>
      <p:ext uri="{BB962C8B-B14F-4D97-AF65-F5344CB8AC3E}">
        <p14:creationId xmlns:p14="http://schemas.microsoft.com/office/powerpoint/2010/main" val="2910032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2D7C7-23D4-670E-9C21-29F9006008A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56086BC-ABF3-2527-7F94-26DB2124D13B}"/>
              </a:ext>
            </a:extLst>
          </p:cNvPr>
          <p:cNvSpPr txBox="1"/>
          <p:nvPr/>
        </p:nvSpPr>
        <p:spPr>
          <a:xfrm>
            <a:off x="1929719" y="297861"/>
            <a:ext cx="7021285" cy="754694"/>
          </a:xfrm>
          <a:prstGeom prst="rect">
            <a:avLst/>
          </a:prstGeom>
          <a:noFill/>
        </p:spPr>
        <p:txBody>
          <a:bodyPr wrap="square" rtlCol="0">
            <a:spAutoFit/>
          </a:bodyPr>
          <a:lstStyle/>
          <a:p>
            <a:pPr algn="ctr">
              <a:lnSpc>
                <a:spcPct val="150000"/>
              </a:lnSpc>
            </a:pPr>
            <a:r>
              <a:rPr lang="en-US" sz="3200" b="1">
                <a:solidFill>
                  <a:srgbClr val="C00000"/>
                </a:solidFill>
              </a:rPr>
              <a:t>GIAO DIỆN CÀI ĐẶT NÂNG CAO</a:t>
            </a:r>
          </a:p>
        </p:txBody>
      </p:sp>
      <p:sp>
        <p:nvSpPr>
          <p:cNvPr id="8" name="TextBox 7">
            <a:extLst>
              <a:ext uri="{FF2B5EF4-FFF2-40B4-BE49-F238E27FC236}">
                <a16:creationId xmlns:a16="http://schemas.microsoft.com/office/drawing/2014/main" id="{86230E6E-0378-2AEC-36B5-DBAF22148932}"/>
              </a:ext>
            </a:extLst>
          </p:cNvPr>
          <p:cNvSpPr txBox="1"/>
          <p:nvPr/>
        </p:nvSpPr>
        <p:spPr>
          <a:xfrm>
            <a:off x="0" y="1166309"/>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Hiệu chỉnh âm thanh</a:t>
            </a:r>
          </a:p>
        </p:txBody>
      </p:sp>
      <p:sp>
        <p:nvSpPr>
          <p:cNvPr id="9" name="TextBox 8">
            <a:extLst>
              <a:ext uri="{FF2B5EF4-FFF2-40B4-BE49-F238E27FC236}">
                <a16:creationId xmlns:a16="http://schemas.microsoft.com/office/drawing/2014/main" id="{279208B7-ADE1-F6D3-06B8-C8215991FD97}"/>
              </a:ext>
            </a:extLst>
          </p:cNvPr>
          <p:cNvSpPr txBox="1"/>
          <p:nvPr/>
        </p:nvSpPr>
        <p:spPr>
          <a:xfrm>
            <a:off x="-2" y="1799571"/>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Hiệu chỉnh chế độ màn hình</a:t>
            </a:r>
          </a:p>
        </p:txBody>
      </p:sp>
      <p:sp>
        <p:nvSpPr>
          <p:cNvPr id="10" name="TextBox 9">
            <a:extLst>
              <a:ext uri="{FF2B5EF4-FFF2-40B4-BE49-F238E27FC236}">
                <a16:creationId xmlns:a16="http://schemas.microsoft.com/office/drawing/2014/main" id="{DCFE1C8A-3E6E-0DE7-6604-CFF03181FDEF}"/>
              </a:ext>
            </a:extLst>
          </p:cNvPr>
          <p:cNvSpPr txBox="1"/>
          <p:nvPr/>
        </p:nvSpPr>
        <p:spPr>
          <a:xfrm>
            <a:off x="0" y="2511549"/>
            <a:ext cx="530134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Tỉ lệ hiển thị màn hình </a:t>
            </a:r>
          </a:p>
        </p:txBody>
      </p:sp>
      <p:pic>
        <p:nvPicPr>
          <p:cNvPr id="2" name="Picture 1">
            <a:extLst>
              <a:ext uri="{FF2B5EF4-FFF2-40B4-BE49-F238E27FC236}">
                <a16:creationId xmlns:a16="http://schemas.microsoft.com/office/drawing/2014/main" id="{7DCA274A-2642-05FA-B363-63FD3FA822C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77039" y="1799571"/>
            <a:ext cx="7214961" cy="4114800"/>
          </a:xfrm>
          <a:prstGeom prst="rect">
            <a:avLst/>
          </a:prstGeom>
        </p:spPr>
      </p:pic>
    </p:spTree>
    <p:extLst>
      <p:ext uri="{BB962C8B-B14F-4D97-AF65-F5344CB8AC3E}">
        <p14:creationId xmlns:p14="http://schemas.microsoft.com/office/powerpoint/2010/main" val="1031156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E7DA9-AB6C-25FF-FE94-1760DE74950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832D2E1-5789-A499-1D8A-85051F2D1AE9}"/>
              </a:ext>
            </a:extLst>
          </p:cNvPr>
          <p:cNvSpPr txBox="1"/>
          <p:nvPr/>
        </p:nvSpPr>
        <p:spPr>
          <a:xfrm>
            <a:off x="1940604" y="211097"/>
            <a:ext cx="7021285" cy="754694"/>
          </a:xfrm>
          <a:prstGeom prst="rect">
            <a:avLst/>
          </a:prstGeom>
          <a:noFill/>
        </p:spPr>
        <p:txBody>
          <a:bodyPr wrap="square" rtlCol="0">
            <a:spAutoFit/>
          </a:bodyPr>
          <a:lstStyle/>
          <a:p>
            <a:pPr algn="ctr">
              <a:lnSpc>
                <a:spcPct val="150000"/>
              </a:lnSpc>
            </a:pPr>
            <a:r>
              <a:rPr lang="en-US" sz="3200" b="1">
                <a:solidFill>
                  <a:srgbClr val="C00000"/>
                </a:solidFill>
              </a:rPr>
              <a:t>ỨNG DỤNG MỞ RỘNG</a:t>
            </a:r>
          </a:p>
        </p:txBody>
      </p:sp>
      <p:sp>
        <p:nvSpPr>
          <p:cNvPr id="8" name="TextBox 7">
            <a:extLst>
              <a:ext uri="{FF2B5EF4-FFF2-40B4-BE49-F238E27FC236}">
                <a16:creationId xmlns:a16="http://schemas.microsoft.com/office/drawing/2014/main" id="{9371E150-0471-C5F7-FE39-14252C49C241}"/>
              </a:ext>
            </a:extLst>
          </p:cNvPr>
          <p:cNvSpPr txBox="1"/>
          <p:nvPr/>
        </p:nvSpPr>
        <p:spPr>
          <a:xfrm>
            <a:off x="0" y="1166309"/>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Bộ đếm thời gian</a:t>
            </a:r>
          </a:p>
        </p:txBody>
      </p:sp>
      <p:sp>
        <p:nvSpPr>
          <p:cNvPr id="9" name="TextBox 8">
            <a:extLst>
              <a:ext uri="{FF2B5EF4-FFF2-40B4-BE49-F238E27FC236}">
                <a16:creationId xmlns:a16="http://schemas.microsoft.com/office/drawing/2014/main" id="{12D8DB95-8A43-E13F-2B77-B2D00C6D7BAC}"/>
              </a:ext>
            </a:extLst>
          </p:cNvPr>
          <p:cNvSpPr txBox="1"/>
          <p:nvPr/>
        </p:nvSpPr>
        <p:spPr>
          <a:xfrm>
            <a:off x="-2" y="1701597"/>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Hẹn giờ</a:t>
            </a:r>
          </a:p>
        </p:txBody>
      </p:sp>
      <p:sp>
        <p:nvSpPr>
          <p:cNvPr id="10" name="TextBox 9">
            <a:extLst>
              <a:ext uri="{FF2B5EF4-FFF2-40B4-BE49-F238E27FC236}">
                <a16:creationId xmlns:a16="http://schemas.microsoft.com/office/drawing/2014/main" id="{3C145B5E-011F-68B1-05BD-55EF54ABD38D}"/>
              </a:ext>
            </a:extLst>
          </p:cNvPr>
          <p:cNvSpPr txBox="1"/>
          <p:nvPr/>
        </p:nvSpPr>
        <p:spPr>
          <a:xfrm>
            <a:off x="0" y="2315605"/>
            <a:ext cx="530134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Ghi lại màn hình</a:t>
            </a:r>
          </a:p>
        </p:txBody>
      </p:sp>
      <p:pic>
        <p:nvPicPr>
          <p:cNvPr id="3" name="Hình ảnh 34">
            <a:extLst>
              <a:ext uri="{FF2B5EF4-FFF2-40B4-BE49-F238E27FC236}">
                <a16:creationId xmlns:a16="http://schemas.microsoft.com/office/drawing/2014/main" id="{7E4CACD0-F314-93C1-A36F-C6F995ED8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825" y="1371601"/>
            <a:ext cx="7032175" cy="4320090"/>
          </a:xfrm>
          <a:prstGeom prst="rect">
            <a:avLst/>
          </a:prstGeom>
        </p:spPr>
      </p:pic>
      <p:sp>
        <p:nvSpPr>
          <p:cNvPr id="5" name="TextBox 4">
            <a:extLst>
              <a:ext uri="{FF2B5EF4-FFF2-40B4-BE49-F238E27FC236}">
                <a16:creationId xmlns:a16="http://schemas.microsoft.com/office/drawing/2014/main" id="{ECA3D058-5DD7-F585-94EC-083402291E69}"/>
              </a:ext>
            </a:extLst>
          </p:cNvPr>
          <p:cNvSpPr txBox="1"/>
          <p:nvPr/>
        </p:nvSpPr>
        <p:spPr>
          <a:xfrm>
            <a:off x="0" y="2864470"/>
            <a:ext cx="530134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Đóng băng hình ảnh</a:t>
            </a:r>
          </a:p>
        </p:txBody>
      </p:sp>
      <p:sp>
        <p:nvSpPr>
          <p:cNvPr id="6" name="TextBox 5">
            <a:extLst>
              <a:ext uri="{FF2B5EF4-FFF2-40B4-BE49-F238E27FC236}">
                <a16:creationId xmlns:a16="http://schemas.microsoft.com/office/drawing/2014/main" id="{D330C43F-E4BF-69A8-4D26-FD5C0B28A5E2}"/>
              </a:ext>
            </a:extLst>
          </p:cNvPr>
          <p:cNvSpPr txBox="1"/>
          <p:nvPr/>
        </p:nvSpPr>
        <p:spPr>
          <a:xfrm>
            <a:off x="8388" y="3460118"/>
            <a:ext cx="530134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Chụp ảnh màn hình</a:t>
            </a:r>
          </a:p>
        </p:txBody>
      </p:sp>
      <p:sp>
        <p:nvSpPr>
          <p:cNvPr id="7" name="TextBox 6">
            <a:extLst>
              <a:ext uri="{FF2B5EF4-FFF2-40B4-BE49-F238E27FC236}">
                <a16:creationId xmlns:a16="http://schemas.microsoft.com/office/drawing/2014/main" id="{5D1ED002-6272-5562-1316-84951D5917FC}"/>
              </a:ext>
            </a:extLst>
          </p:cNvPr>
          <p:cNvSpPr txBox="1"/>
          <p:nvPr/>
        </p:nvSpPr>
        <p:spPr>
          <a:xfrm>
            <a:off x="8388" y="4041643"/>
            <a:ext cx="530134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Mở 2 ứng dụng song song</a:t>
            </a:r>
          </a:p>
        </p:txBody>
      </p:sp>
      <p:sp>
        <p:nvSpPr>
          <p:cNvPr id="11" name="TextBox 10">
            <a:extLst>
              <a:ext uri="{FF2B5EF4-FFF2-40B4-BE49-F238E27FC236}">
                <a16:creationId xmlns:a16="http://schemas.microsoft.com/office/drawing/2014/main" id="{7ED333B5-1288-099C-81B7-658631AC914D}"/>
              </a:ext>
            </a:extLst>
          </p:cNvPr>
          <p:cNvSpPr txBox="1"/>
          <p:nvPr/>
        </p:nvSpPr>
        <p:spPr>
          <a:xfrm>
            <a:off x="-2" y="4634053"/>
            <a:ext cx="530134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Bỏ phiếu</a:t>
            </a:r>
          </a:p>
        </p:txBody>
      </p:sp>
      <p:sp>
        <p:nvSpPr>
          <p:cNvPr id="12" name="TextBox 11">
            <a:extLst>
              <a:ext uri="{FF2B5EF4-FFF2-40B4-BE49-F238E27FC236}">
                <a16:creationId xmlns:a16="http://schemas.microsoft.com/office/drawing/2014/main" id="{72F46FD5-CB5D-5844-9D5A-20508933106F}"/>
              </a:ext>
            </a:extLst>
          </p:cNvPr>
          <p:cNvSpPr txBox="1"/>
          <p:nvPr/>
        </p:nvSpPr>
        <p:spPr>
          <a:xfrm>
            <a:off x="-8392" y="5234110"/>
            <a:ext cx="530134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Truyền file lên màn hình</a:t>
            </a:r>
          </a:p>
        </p:txBody>
      </p:sp>
      <p:sp>
        <p:nvSpPr>
          <p:cNvPr id="13" name="TextBox 12">
            <a:extLst>
              <a:ext uri="{FF2B5EF4-FFF2-40B4-BE49-F238E27FC236}">
                <a16:creationId xmlns:a16="http://schemas.microsoft.com/office/drawing/2014/main" id="{AFE51439-B042-AE5B-C6D8-72BC2F325323}"/>
              </a:ext>
            </a:extLst>
          </p:cNvPr>
          <p:cNvSpPr txBox="1"/>
          <p:nvPr/>
        </p:nvSpPr>
        <p:spPr>
          <a:xfrm>
            <a:off x="29708" y="5801299"/>
            <a:ext cx="1206432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Các ứng dụng khác: xem lịch; camera; khóa cảm ứng; khóa màn hình</a:t>
            </a:r>
          </a:p>
        </p:txBody>
      </p:sp>
    </p:spTree>
    <p:extLst>
      <p:ext uri="{BB962C8B-B14F-4D97-AF65-F5344CB8AC3E}">
        <p14:creationId xmlns:p14="http://schemas.microsoft.com/office/powerpoint/2010/main" val="23594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5" grpId="0"/>
      <p:bldP spid="6" grpId="0"/>
      <p:bldP spid="7"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2AA5B-22FC-65DA-B604-B26AD0B5EB9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F266D80-52C0-852E-D32A-9F137058621E}"/>
              </a:ext>
            </a:extLst>
          </p:cNvPr>
          <p:cNvSpPr txBox="1"/>
          <p:nvPr/>
        </p:nvSpPr>
        <p:spPr>
          <a:xfrm>
            <a:off x="1925749" y="4926"/>
            <a:ext cx="7638824" cy="1964512"/>
          </a:xfrm>
          <a:prstGeom prst="rect">
            <a:avLst/>
          </a:prstGeom>
          <a:noFill/>
        </p:spPr>
        <p:txBody>
          <a:bodyPr wrap="square" rtlCol="0">
            <a:spAutoFit/>
          </a:bodyPr>
          <a:lstStyle/>
          <a:p>
            <a:pPr algn="ctr">
              <a:lnSpc>
                <a:spcPct val="150000"/>
              </a:lnSpc>
            </a:pPr>
            <a:r>
              <a:rPr lang="en-US" sz="2800" b="1">
                <a:solidFill>
                  <a:srgbClr val="C00000"/>
                </a:solidFill>
              </a:rPr>
              <a:t>CHIA SẺ MÀN HÌNH KHÔNG DÂY</a:t>
            </a:r>
          </a:p>
          <a:p>
            <a:pPr algn="ctr">
              <a:lnSpc>
                <a:spcPct val="150000"/>
              </a:lnSpc>
            </a:pPr>
            <a:r>
              <a:rPr lang="en-US" sz="2800">
                <a:solidFill>
                  <a:srgbClr val="C00000"/>
                </a:solidFill>
              </a:rPr>
              <a:t>Bấm vào biểu tượng          để mở ứng dụng</a:t>
            </a:r>
          </a:p>
          <a:p>
            <a:pPr algn="ctr">
              <a:lnSpc>
                <a:spcPct val="150000"/>
              </a:lnSpc>
            </a:pPr>
            <a:endParaRPr lang="en-US" sz="2800" b="1">
              <a:solidFill>
                <a:schemeClr val="bg1"/>
              </a:solidFill>
            </a:endParaRPr>
          </a:p>
        </p:txBody>
      </p:sp>
      <p:sp>
        <p:nvSpPr>
          <p:cNvPr id="9" name="TextBox 8">
            <a:extLst>
              <a:ext uri="{FF2B5EF4-FFF2-40B4-BE49-F238E27FC236}">
                <a16:creationId xmlns:a16="http://schemas.microsoft.com/office/drawing/2014/main" id="{E3FE5EAE-4273-4E0E-2D42-DCA5548E9A60}"/>
              </a:ext>
            </a:extLst>
          </p:cNvPr>
          <p:cNvSpPr txBox="1"/>
          <p:nvPr/>
        </p:nvSpPr>
        <p:spPr>
          <a:xfrm>
            <a:off x="-2" y="1701597"/>
            <a:ext cx="5431236" cy="2773195"/>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b="1">
                <a:solidFill>
                  <a:srgbClr val="C00000"/>
                </a:solidFill>
              </a:rPr>
              <a:t>1: </a:t>
            </a:r>
            <a:r>
              <a:rPr lang="en-US" b="1">
                <a:solidFill>
                  <a:srgbClr val="C00000"/>
                </a:solidFill>
              </a:rPr>
              <a:t>Điện thoại chạy hệ điều hành IOS hoặc macOS kết nối với hotspot của màn hình tương tác với password hiển thị trên màn hình. Bắt đầu chia sẻ từ iphone hoặc macbook chọn vào mục phản chiếu màn hình trên thanh công cụ tác vụ</a:t>
            </a:r>
            <a:endParaRPr lang="en-US" sz="2800" b="1">
              <a:solidFill>
                <a:srgbClr val="C00000"/>
              </a:solidFill>
            </a:endParaRPr>
          </a:p>
        </p:txBody>
      </p:sp>
      <p:pic>
        <p:nvPicPr>
          <p:cNvPr id="2" name="Hình ảnh 16">
            <a:extLst>
              <a:ext uri="{FF2B5EF4-FFF2-40B4-BE49-F238E27FC236}">
                <a16:creationId xmlns:a16="http://schemas.microsoft.com/office/drawing/2014/main" id="{E3A3ACC4-C4D9-264A-83E5-058A697A9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234" y="1461526"/>
            <a:ext cx="6700895" cy="4354484"/>
          </a:xfrm>
          <a:prstGeom prst="rect">
            <a:avLst/>
          </a:prstGeom>
        </p:spPr>
      </p:pic>
      <p:pic>
        <p:nvPicPr>
          <p:cNvPr id="14" name="Hình ảnh 19">
            <a:extLst>
              <a:ext uri="{FF2B5EF4-FFF2-40B4-BE49-F238E27FC236}">
                <a16:creationId xmlns:a16="http://schemas.microsoft.com/office/drawing/2014/main" id="{DDA32C9E-1C7D-2BF4-4814-A6EFD26B21FE}"/>
              </a:ext>
            </a:extLst>
          </p:cNvPr>
          <p:cNvPicPr>
            <a:picLocks noChangeAspect="1"/>
          </p:cNvPicPr>
          <p:nvPr/>
        </p:nvPicPr>
        <p:blipFill>
          <a:blip r:embed="rId3"/>
          <a:stretch>
            <a:fillRect/>
          </a:stretch>
        </p:blipFill>
        <p:spPr>
          <a:xfrm>
            <a:off x="5745161" y="825185"/>
            <a:ext cx="609600" cy="539750"/>
          </a:xfrm>
          <a:prstGeom prst="rect">
            <a:avLst/>
          </a:prstGeom>
        </p:spPr>
      </p:pic>
      <p:pic>
        <p:nvPicPr>
          <p:cNvPr id="15" name="Hình ảnh 41">
            <a:extLst>
              <a:ext uri="{FF2B5EF4-FFF2-40B4-BE49-F238E27FC236}">
                <a16:creationId xmlns:a16="http://schemas.microsoft.com/office/drawing/2014/main" id="{081FD9B4-598C-077F-8891-C7DAD3A2B1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0702" y="4131116"/>
            <a:ext cx="1800532" cy="2186278"/>
          </a:xfrm>
          <a:prstGeom prst="rect">
            <a:avLst/>
          </a:prstGeom>
          <a:noFill/>
          <a:ln>
            <a:noFill/>
          </a:ln>
        </p:spPr>
      </p:pic>
      <p:cxnSp>
        <p:nvCxnSpPr>
          <p:cNvPr id="20" name="Straight Arrow Connector 19">
            <a:extLst>
              <a:ext uri="{FF2B5EF4-FFF2-40B4-BE49-F238E27FC236}">
                <a16:creationId xmlns:a16="http://schemas.microsoft.com/office/drawing/2014/main" id="{4A0B7C4C-B13E-E699-D6BC-2F68AE3E64AF}"/>
              </a:ext>
            </a:extLst>
          </p:cNvPr>
          <p:cNvCxnSpPr/>
          <p:nvPr/>
        </p:nvCxnSpPr>
        <p:spPr>
          <a:xfrm>
            <a:off x="2498588" y="5344886"/>
            <a:ext cx="132805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352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396</Words>
  <Application>Microsoft Office PowerPoint</Application>
  <PresentationFormat>Widescreen</PresentationFormat>
  <Paragraphs>55</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luan vu</dc:creator>
  <cp:lastModifiedBy>luan vu</cp:lastModifiedBy>
  <cp:revision>2</cp:revision>
  <dcterms:created xsi:type="dcterms:W3CDTF">2024-12-21T06:59:44Z</dcterms:created>
  <dcterms:modified xsi:type="dcterms:W3CDTF">2024-12-21T09:44:12Z</dcterms:modified>
</cp:coreProperties>
</file>