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60" r:id="rId5"/>
    <p:sldId id="261" r:id="rId6"/>
    <p:sldId id="262" r:id="rId7"/>
    <p:sldId id="263" r:id="rId8"/>
    <p:sldId id="264" r:id="rId9"/>
    <p:sldId id="265" r:id="rId10"/>
    <p:sldId id="266"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105" d="100"/>
          <a:sy n="105" d="100"/>
        </p:scale>
        <p:origin x="83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FA60-9490-B1CB-69BE-D560B646FD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3234FD-C2F7-B236-D7EB-C9C471D639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6FFF50-1D79-6424-9ACD-7B66195E7836}"/>
              </a:ext>
            </a:extLst>
          </p:cNvPr>
          <p:cNvSpPr>
            <a:spLocks noGrp="1"/>
          </p:cNvSpPr>
          <p:nvPr>
            <p:ph type="dt" sz="half" idx="10"/>
          </p:nvPr>
        </p:nvSpPr>
        <p:spPr/>
        <p:txBody>
          <a:bodyPr/>
          <a:lstStyle/>
          <a:p>
            <a:fld id="{5F1E7897-A441-4FCD-8185-8C5C622FB534}" type="datetimeFigureOut">
              <a:rPr lang="en-US" smtClean="0"/>
              <a:t>3/31/2026</a:t>
            </a:fld>
            <a:endParaRPr lang="en-US"/>
          </a:p>
        </p:txBody>
      </p:sp>
      <p:sp>
        <p:nvSpPr>
          <p:cNvPr id="5" name="Footer Placeholder 4">
            <a:extLst>
              <a:ext uri="{FF2B5EF4-FFF2-40B4-BE49-F238E27FC236}">
                <a16:creationId xmlns:a16="http://schemas.microsoft.com/office/drawing/2014/main" id="{AABD96D4-317C-9B0B-98A0-6CF7EBBCE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C32544-F222-05BB-6F3E-7CB01F9B97D0}"/>
              </a:ext>
            </a:extLst>
          </p:cNvPr>
          <p:cNvSpPr>
            <a:spLocks noGrp="1"/>
          </p:cNvSpPr>
          <p:nvPr>
            <p:ph type="sldNum" sz="quarter" idx="12"/>
          </p:nvPr>
        </p:nvSpPr>
        <p:spPr/>
        <p:txBody>
          <a:bodyPr/>
          <a:lstStyle/>
          <a:p>
            <a:fld id="{B1DF073E-37FE-4367-8C3F-59851849CC2D}" type="slidenum">
              <a:rPr lang="en-US" smtClean="0"/>
              <a:t>‹#›</a:t>
            </a:fld>
            <a:endParaRPr lang="en-US"/>
          </a:p>
        </p:txBody>
      </p:sp>
    </p:spTree>
    <p:extLst>
      <p:ext uri="{BB962C8B-B14F-4D97-AF65-F5344CB8AC3E}">
        <p14:creationId xmlns:p14="http://schemas.microsoft.com/office/powerpoint/2010/main" val="2716655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1B54-732D-BDF5-F5B7-FB01BFF1EC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E1CA5F-427E-A615-7FD0-CD8C7160FD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1BC50-AAEE-A5CE-30F1-4ED549AA01E6}"/>
              </a:ext>
            </a:extLst>
          </p:cNvPr>
          <p:cNvSpPr>
            <a:spLocks noGrp="1"/>
          </p:cNvSpPr>
          <p:nvPr>
            <p:ph type="dt" sz="half" idx="10"/>
          </p:nvPr>
        </p:nvSpPr>
        <p:spPr/>
        <p:txBody>
          <a:bodyPr/>
          <a:lstStyle/>
          <a:p>
            <a:fld id="{5F1E7897-A441-4FCD-8185-8C5C622FB534}" type="datetimeFigureOut">
              <a:rPr lang="en-US" smtClean="0"/>
              <a:t>3/31/2026</a:t>
            </a:fld>
            <a:endParaRPr lang="en-US"/>
          </a:p>
        </p:txBody>
      </p:sp>
      <p:sp>
        <p:nvSpPr>
          <p:cNvPr id="5" name="Footer Placeholder 4">
            <a:extLst>
              <a:ext uri="{FF2B5EF4-FFF2-40B4-BE49-F238E27FC236}">
                <a16:creationId xmlns:a16="http://schemas.microsoft.com/office/drawing/2014/main" id="{A4CA8DA8-5042-C089-4F21-30BAE40CE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6F9AC-BF09-958E-B6F5-72008E5EDF26}"/>
              </a:ext>
            </a:extLst>
          </p:cNvPr>
          <p:cNvSpPr>
            <a:spLocks noGrp="1"/>
          </p:cNvSpPr>
          <p:nvPr>
            <p:ph type="sldNum" sz="quarter" idx="12"/>
          </p:nvPr>
        </p:nvSpPr>
        <p:spPr/>
        <p:txBody>
          <a:bodyPr/>
          <a:lstStyle/>
          <a:p>
            <a:fld id="{B1DF073E-37FE-4367-8C3F-59851849CC2D}" type="slidenum">
              <a:rPr lang="en-US" smtClean="0"/>
              <a:t>‹#›</a:t>
            </a:fld>
            <a:endParaRPr lang="en-US"/>
          </a:p>
        </p:txBody>
      </p:sp>
    </p:spTree>
    <p:extLst>
      <p:ext uri="{BB962C8B-B14F-4D97-AF65-F5344CB8AC3E}">
        <p14:creationId xmlns:p14="http://schemas.microsoft.com/office/powerpoint/2010/main" val="1037953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13D2D-9618-1377-A115-7880510D14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4069F8-0041-761E-50C5-07216CB3A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4DAF4-5763-2666-583E-F2996726AB46}"/>
              </a:ext>
            </a:extLst>
          </p:cNvPr>
          <p:cNvSpPr>
            <a:spLocks noGrp="1"/>
          </p:cNvSpPr>
          <p:nvPr>
            <p:ph type="dt" sz="half" idx="10"/>
          </p:nvPr>
        </p:nvSpPr>
        <p:spPr/>
        <p:txBody>
          <a:bodyPr/>
          <a:lstStyle/>
          <a:p>
            <a:fld id="{5F1E7897-A441-4FCD-8185-8C5C622FB534}" type="datetimeFigureOut">
              <a:rPr lang="en-US" smtClean="0"/>
              <a:t>3/31/2026</a:t>
            </a:fld>
            <a:endParaRPr lang="en-US"/>
          </a:p>
        </p:txBody>
      </p:sp>
      <p:sp>
        <p:nvSpPr>
          <p:cNvPr id="5" name="Footer Placeholder 4">
            <a:extLst>
              <a:ext uri="{FF2B5EF4-FFF2-40B4-BE49-F238E27FC236}">
                <a16:creationId xmlns:a16="http://schemas.microsoft.com/office/drawing/2014/main" id="{517A2709-CC2A-AEB9-A8E7-8D981BAF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B6071-C8B8-C254-E858-7288F0BA96BC}"/>
              </a:ext>
            </a:extLst>
          </p:cNvPr>
          <p:cNvSpPr>
            <a:spLocks noGrp="1"/>
          </p:cNvSpPr>
          <p:nvPr>
            <p:ph type="sldNum" sz="quarter" idx="12"/>
          </p:nvPr>
        </p:nvSpPr>
        <p:spPr/>
        <p:txBody>
          <a:bodyPr/>
          <a:lstStyle/>
          <a:p>
            <a:fld id="{B1DF073E-37FE-4367-8C3F-59851849CC2D}" type="slidenum">
              <a:rPr lang="en-US" smtClean="0"/>
              <a:t>‹#›</a:t>
            </a:fld>
            <a:endParaRPr lang="en-US"/>
          </a:p>
        </p:txBody>
      </p:sp>
    </p:spTree>
    <p:extLst>
      <p:ext uri="{BB962C8B-B14F-4D97-AF65-F5344CB8AC3E}">
        <p14:creationId xmlns:p14="http://schemas.microsoft.com/office/powerpoint/2010/main" val="93103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C663-5CCE-A6F3-958A-35F112DBB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CCC549-1C83-BCD0-2743-2D4BF46161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47BC-18BC-F125-EE72-FA6DE888E434}"/>
              </a:ext>
            </a:extLst>
          </p:cNvPr>
          <p:cNvSpPr>
            <a:spLocks noGrp="1"/>
          </p:cNvSpPr>
          <p:nvPr>
            <p:ph type="dt" sz="half" idx="10"/>
          </p:nvPr>
        </p:nvSpPr>
        <p:spPr/>
        <p:txBody>
          <a:bodyPr/>
          <a:lstStyle/>
          <a:p>
            <a:fld id="{5F1E7897-A441-4FCD-8185-8C5C622FB534}" type="datetimeFigureOut">
              <a:rPr lang="en-US" smtClean="0"/>
              <a:t>3/31/2026</a:t>
            </a:fld>
            <a:endParaRPr lang="en-US"/>
          </a:p>
        </p:txBody>
      </p:sp>
      <p:sp>
        <p:nvSpPr>
          <p:cNvPr id="5" name="Footer Placeholder 4">
            <a:extLst>
              <a:ext uri="{FF2B5EF4-FFF2-40B4-BE49-F238E27FC236}">
                <a16:creationId xmlns:a16="http://schemas.microsoft.com/office/drawing/2014/main" id="{8CDDD578-7D3F-AF48-65BB-97CD56D8D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1AED0-5352-01D1-C399-E6CF20365EB6}"/>
              </a:ext>
            </a:extLst>
          </p:cNvPr>
          <p:cNvSpPr>
            <a:spLocks noGrp="1"/>
          </p:cNvSpPr>
          <p:nvPr>
            <p:ph type="sldNum" sz="quarter" idx="12"/>
          </p:nvPr>
        </p:nvSpPr>
        <p:spPr/>
        <p:txBody>
          <a:bodyPr/>
          <a:lstStyle/>
          <a:p>
            <a:fld id="{B1DF073E-37FE-4367-8C3F-59851849CC2D}" type="slidenum">
              <a:rPr lang="en-US" smtClean="0"/>
              <a:t>‹#›</a:t>
            </a:fld>
            <a:endParaRPr lang="en-US"/>
          </a:p>
        </p:txBody>
      </p:sp>
    </p:spTree>
    <p:extLst>
      <p:ext uri="{BB962C8B-B14F-4D97-AF65-F5344CB8AC3E}">
        <p14:creationId xmlns:p14="http://schemas.microsoft.com/office/powerpoint/2010/main" val="1840738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39487-EB19-9FC1-BA4F-AB80EE5E90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9D1C4-2BE4-2F06-73B5-BFAFA1345E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545FBD-FF04-9CD7-898B-E794C0F42421}"/>
              </a:ext>
            </a:extLst>
          </p:cNvPr>
          <p:cNvSpPr>
            <a:spLocks noGrp="1"/>
          </p:cNvSpPr>
          <p:nvPr>
            <p:ph type="dt" sz="half" idx="10"/>
          </p:nvPr>
        </p:nvSpPr>
        <p:spPr/>
        <p:txBody>
          <a:bodyPr/>
          <a:lstStyle/>
          <a:p>
            <a:fld id="{5F1E7897-A441-4FCD-8185-8C5C622FB534}" type="datetimeFigureOut">
              <a:rPr lang="en-US" smtClean="0"/>
              <a:t>3/31/2026</a:t>
            </a:fld>
            <a:endParaRPr lang="en-US"/>
          </a:p>
        </p:txBody>
      </p:sp>
      <p:sp>
        <p:nvSpPr>
          <p:cNvPr id="5" name="Footer Placeholder 4">
            <a:extLst>
              <a:ext uri="{FF2B5EF4-FFF2-40B4-BE49-F238E27FC236}">
                <a16:creationId xmlns:a16="http://schemas.microsoft.com/office/drawing/2014/main" id="{347EE9EB-5E83-359B-80FB-9EA6203A3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66A1C-49D4-5E5F-7492-EDFE3BF0AC2C}"/>
              </a:ext>
            </a:extLst>
          </p:cNvPr>
          <p:cNvSpPr>
            <a:spLocks noGrp="1"/>
          </p:cNvSpPr>
          <p:nvPr>
            <p:ph type="sldNum" sz="quarter" idx="12"/>
          </p:nvPr>
        </p:nvSpPr>
        <p:spPr/>
        <p:txBody>
          <a:bodyPr/>
          <a:lstStyle/>
          <a:p>
            <a:fld id="{B1DF073E-37FE-4367-8C3F-59851849CC2D}" type="slidenum">
              <a:rPr lang="en-US" smtClean="0"/>
              <a:t>‹#›</a:t>
            </a:fld>
            <a:endParaRPr lang="en-US"/>
          </a:p>
        </p:txBody>
      </p:sp>
    </p:spTree>
    <p:extLst>
      <p:ext uri="{BB962C8B-B14F-4D97-AF65-F5344CB8AC3E}">
        <p14:creationId xmlns:p14="http://schemas.microsoft.com/office/powerpoint/2010/main" val="3482406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ECDF-81A9-2A8B-D3CB-9987CAE74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3D1081-898C-9F80-17E5-FE8B80630D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BA6C72-30EC-677F-902E-7BE44821BF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3FC378-093D-BFC1-E504-0D425D9CA277}"/>
              </a:ext>
            </a:extLst>
          </p:cNvPr>
          <p:cNvSpPr>
            <a:spLocks noGrp="1"/>
          </p:cNvSpPr>
          <p:nvPr>
            <p:ph type="dt" sz="half" idx="10"/>
          </p:nvPr>
        </p:nvSpPr>
        <p:spPr/>
        <p:txBody>
          <a:bodyPr/>
          <a:lstStyle/>
          <a:p>
            <a:fld id="{5F1E7897-A441-4FCD-8185-8C5C622FB534}" type="datetimeFigureOut">
              <a:rPr lang="en-US" smtClean="0"/>
              <a:t>3/31/2026</a:t>
            </a:fld>
            <a:endParaRPr lang="en-US"/>
          </a:p>
        </p:txBody>
      </p:sp>
      <p:sp>
        <p:nvSpPr>
          <p:cNvPr id="6" name="Footer Placeholder 5">
            <a:extLst>
              <a:ext uri="{FF2B5EF4-FFF2-40B4-BE49-F238E27FC236}">
                <a16:creationId xmlns:a16="http://schemas.microsoft.com/office/drawing/2014/main" id="{759D1673-15BF-857F-D763-E15BF5D3A8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338017-C47D-BBE3-3BC7-2F587789FB9A}"/>
              </a:ext>
            </a:extLst>
          </p:cNvPr>
          <p:cNvSpPr>
            <a:spLocks noGrp="1"/>
          </p:cNvSpPr>
          <p:nvPr>
            <p:ph type="sldNum" sz="quarter" idx="12"/>
          </p:nvPr>
        </p:nvSpPr>
        <p:spPr/>
        <p:txBody>
          <a:bodyPr/>
          <a:lstStyle/>
          <a:p>
            <a:fld id="{B1DF073E-37FE-4367-8C3F-59851849CC2D}" type="slidenum">
              <a:rPr lang="en-US" smtClean="0"/>
              <a:t>‹#›</a:t>
            </a:fld>
            <a:endParaRPr lang="en-US"/>
          </a:p>
        </p:txBody>
      </p:sp>
    </p:spTree>
    <p:extLst>
      <p:ext uri="{BB962C8B-B14F-4D97-AF65-F5344CB8AC3E}">
        <p14:creationId xmlns:p14="http://schemas.microsoft.com/office/powerpoint/2010/main" val="3619342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35A7-5BC0-E6F2-F6D7-A51166CAB5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3316E5-B012-38F6-CC85-A39A59FE47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0D4E1A-31E1-363B-C35F-7EB02973D6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C4AE27-F1A2-5E33-460E-593CDCA5BD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DAF8F0-FA2B-48E4-053F-566B9F72DC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C6A15-0D58-5FD1-EDF9-EBFE94EC3AFD}"/>
              </a:ext>
            </a:extLst>
          </p:cNvPr>
          <p:cNvSpPr>
            <a:spLocks noGrp="1"/>
          </p:cNvSpPr>
          <p:nvPr>
            <p:ph type="dt" sz="half" idx="10"/>
          </p:nvPr>
        </p:nvSpPr>
        <p:spPr/>
        <p:txBody>
          <a:bodyPr/>
          <a:lstStyle/>
          <a:p>
            <a:fld id="{5F1E7897-A441-4FCD-8185-8C5C622FB534}" type="datetimeFigureOut">
              <a:rPr lang="en-US" smtClean="0"/>
              <a:t>3/31/2026</a:t>
            </a:fld>
            <a:endParaRPr lang="en-US"/>
          </a:p>
        </p:txBody>
      </p:sp>
      <p:sp>
        <p:nvSpPr>
          <p:cNvPr id="8" name="Footer Placeholder 7">
            <a:extLst>
              <a:ext uri="{FF2B5EF4-FFF2-40B4-BE49-F238E27FC236}">
                <a16:creationId xmlns:a16="http://schemas.microsoft.com/office/drawing/2014/main" id="{9A560B78-9B5C-2C08-39F0-99E938D24A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2119EA-115D-6D73-BFC1-B8BB9F323ADF}"/>
              </a:ext>
            </a:extLst>
          </p:cNvPr>
          <p:cNvSpPr>
            <a:spLocks noGrp="1"/>
          </p:cNvSpPr>
          <p:nvPr>
            <p:ph type="sldNum" sz="quarter" idx="12"/>
          </p:nvPr>
        </p:nvSpPr>
        <p:spPr/>
        <p:txBody>
          <a:bodyPr/>
          <a:lstStyle/>
          <a:p>
            <a:fld id="{B1DF073E-37FE-4367-8C3F-59851849CC2D}" type="slidenum">
              <a:rPr lang="en-US" smtClean="0"/>
              <a:t>‹#›</a:t>
            </a:fld>
            <a:endParaRPr lang="en-US"/>
          </a:p>
        </p:txBody>
      </p:sp>
    </p:spTree>
    <p:extLst>
      <p:ext uri="{BB962C8B-B14F-4D97-AF65-F5344CB8AC3E}">
        <p14:creationId xmlns:p14="http://schemas.microsoft.com/office/powerpoint/2010/main" val="835194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1ABB2-9B64-E5E1-3F89-C2D96FFD0A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5D7CA-2B84-7DBD-C009-8AA34DDE487A}"/>
              </a:ext>
            </a:extLst>
          </p:cNvPr>
          <p:cNvSpPr>
            <a:spLocks noGrp="1"/>
          </p:cNvSpPr>
          <p:nvPr>
            <p:ph type="dt" sz="half" idx="10"/>
          </p:nvPr>
        </p:nvSpPr>
        <p:spPr/>
        <p:txBody>
          <a:bodyPr/>
          <a:lstStyle/>
          <a:p>
            <a:fld id="{5F1E7897-A441-4FCD-8185-8C5C622FB534}" type="datetimeFigureOut">
              <a:rPr lang="en-US" smtClean="0"/>
              <a:t>3/31/2026</a:t>
            </a:fld>
            <a:endParaRPr lang="en-US"/>
          </a:p>
        </p:txBody>
      </p:sp>
      <p:sp>
        <p:nvSpPr>
          <p:cNvPr id="4" name="Footer Placeholder 3">
            <a:extLst>
              <a:ext uri="{FF2B5EF4-FFF2-40B4-BE49-F238E27FC236}">
                <a16:creationId xmlns:a16="http://schemas.microsoft.com/office/drawing/2014/main" id="{C5F94226-4DFC-DD2E-1072-DE6B312784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6F8D32-29F7-034E-0C2B-CF16A4B3C679}"/>
              </a:ext>
            </a:extLst>
          </p:cNvPr>
          <p:cNvSpPr>
            <a:spLocks noGrp="1"/>
          </p:cNvSpPr>
          <p:nvPr>
            <p:ph type="sldNum" sz="quarter" idx="12"/>
          </p:nvPr>
        </p:nvSpPr>
        <p:spPr/>
        <p:txBody>
          <a:bodyPr/>
          <a:lstStyle/>
          <a:p>
            <a:fld id="{B1DF073E-37FE-4367-8C3F-59851849CC2D}" type="slidenum">
              <a:rPr lang="en-US" smtClean="0"/>
              <a:t>‹#›</a:t>
            </a:fld>
            <a:endParaRPr lang="en-US"/>
          </a:p>
        </p:txBody>
      </p:sp>
    </p:spTree>
    <p:extLst>
      <p:ext uri="{BB962C8B-B14F-4D97-AF65-F5344CB8AC3E}">
        <p14:creationId xmlns:p14="http://schemas.microsoft.com/office/powerpoint/2010/main" val="250516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680449-492D-0343-4043-2E6BEC0C1B49}"/>
              </a:ext>
            </a:extLst>
          </p:cNvPr>
          <p:cNvSpPr>
            <a:spLocks noGrp="1"/>
          </p:cNvSpPr>
          <p:nvPr>
            <p:ph type="dt" sz="half" idx="10"/>
          </p:nvPr>
        </p:nvSpPr>
        <p:spPr/>
        <p:txBody>
          <a:bodyPr/>
          <a:lstStyle/>
          <a:p>
            <a:fld id="{5F1E7897-A441-4FCD-8185-8C5C622FB534}" type="datetimeFigureOut">
              <a:rPr lang="en-US" smtClean="0"/>
              <a:t>3/31/2026</a:t>
            </a:fld>
            <a:endParaRPr lang="en-US"/>
          </a:p>
        </p:txBody>
      </p:sp>
      <p:sp>
        <p:nvSpPr>
          <p:cNvPr id="3" name="Footer Placeholder 2">
            <a:extLst>
              <a:ext uri="{FF2B5EF4-FFF2-40B4-BE49-F238E27FC236}">
                <a16:creationId xmlns:a16="http://schemas.microsoft.com/office/drawing/2014/main" id="{8020F21B-A66E-0E9C-22D3-18AD60C60B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A46200-DBFF-4EDE-C5D0-5DA1DA16B22C}"/>
              </a:ext>
            </a:extLst>
          </p:cNvPr>
          <p:cNvSpPr>
            <a:spLocks noGrp="1"/>
          </p:cNvSpPr>
          <p:nvPr>
            <p:ph type="sldNum" sz="quarter" idx="12"/>
          </p:nvPr>
        </p:nvSpPr>
        <p:spPr/>
        <p:txBody>
          <a:bodyPr/>
          <a:lstStyle/>
          <a:p>
            <a:fld id="{B1DF073E-37FE-4367-8C3F-59851849CC2D}" type="slidenum">
              <a:rPr lang="en-US" smtClean="0"/>
              <a:t>‹#›</a:t>
            </a:fld>
            <a:endParaRPr lang="en-US"/>
          </a:p>
        </p:txBody>
      </p:sp>
    </p:spTree>
    <p:extLst>
      <p:ext uri="{BB962C8B-B14F-4D97-AF65-F5344CB8AC3E}">
        <p14:creationId xmlns:p14="http://schemas.microsoft.com/office/powerpoint/2010/main" val="424966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61C7A-4F7E-A205-CCEE-B7997DA0D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F162DD-1E9E-018B-AAF2-099F8EDBE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FE4EF1-D825-C4C7-3A1B-6E3B6777A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14E16A-E53B-6E00-6A23-BD7786EAA46F}"/>
              </a:ext>
            </a:extLst>
          </p:cNvPr>
          <p:cNvSpPr>
            <a:spLocks noGrp="1"/>
          </p:cNvSpPr>
          <p:nvPr>
            <p:ph type="dt" sz="half" idx="10"/>
          </p:nvPr>
        </p:nvSpPr>
        <p:spPr/>
        <p:txBody>
          <a:bodyPr/>
          <a:lstStyle/>
          <a:p>
            <a:fld id="{5F1E7897-A441-4FCD-8185-8C5C622FB534}" type="datetimeFigureOut">
              <a:rPr lang="en-US" smtClean="0"/>
              <a:t>3/31/2026</a:t>
            </a:fld>
            <a:endParaRPr lang="en-US"/>
          </a:p>
        </p:txBody>
      </p:sp>
      <p:sp>
        <p:nvSpPr>
          <p:cNvPr id="6" name="Footer Placeholder 5">
            <a:extLst>
              <a:ext uri="{FF2B5EF4-FFF2-40B4-BE49-F238E27FC236}">
                <a16:creationId xmlns:a16="http://schemas.microsoft.com/office/drawing/2014/main" id="{12AF20D0-4450-44EC-E0CB-968EFFF4F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2FCB8A-394A-E99F-A1E8-51E4AC392262}"/>
              </a:ext>
            </a:extLst>
          </p:cNvPr>
          <p:cNvSpPr>
            <a:spLocks noGrp="1"/>
          </p:cNvSpPr>
          <p:nvPr>
            <p:ph type="sldNum" sz="quarter" idx="12"/>
          </p:nvPr>
        </p:nvSpPr>
        <p:spPr/>
        <p:txBody>
          <a:bodyPr/>
          <a:lstStyle/>
          <a:p>
            <a:fld id="{B1DF073E-37FE-4367-8C3F-59851849CC2D}" type="slidenum">
              <a:rPr lang="en-US" smtClean="0"/>
              <a:t>‹#›</a:t>
            </a:fld>
            <a:endParaRPr lang="en-US"/>
          </a:p>
        </p:txBody>
      </p:sp>
    </p:spTree>
    <p:extLst>
      <p:ext uri="{BB962C8B-B14F-4D97-AF65-F5344CB8AC3E}">
        <p14:creationId xmlns:p14="http://schemas.microsoft.com/office/powerpoint/2010/main" val="268670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D3679-4993-A040-6DAC-53E07657D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C76E4C-AC3A-82A5-2D1C-3FD4515951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418C1E-EFB3-3AA3-B5D1-8A7EFD923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76134D-4DE7-6DDE-038A-42B6EFFA4391}"/>
              </a:ext>
            </a:extLst>
          </p:cNvPr>
          <p:cNvSpPr>
            <a:spLocks noGrp="1"/>
          </p:cNvSpPr>
          <p:nvPr>
            <p:ph type="dt" sz="half" idx="10"/>
          </p:nvPr>
        </p:nvSpPr>
        <p:spPr/>
        <p:txBody>
          <a:bodyPr/>
          <a:lstStyle/>
          <a:p>
            <a:fld id="{5F1E7897-A441-4FCD-8185-8C5C622FB534}" type="datetimeFigureOut">
              <a:rPr lang="en-US" smtClean="0"/>
              <a:t>3/31/2026</a:t>
            </a:fld>
            <a:endParaRPr lang="en-US"/>
          </a:p>
        </p:txBody>
      </p:sp>
      <p:sp>
        <p:nvSpPr>
          <p:cNvPr id="6" name="Footer Placeholder 5">
            <a:extLst>
              <a:ext uri="{FF2B5EF4-FFF2-40B4-BE49-F238E27FC236}">
                <a16:creationId xmlns:a16="http://schemas.microsoft.com/office/drawing/2014/main" id="{821BD780-DC28-626F-39D3-5EDEC1A700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AE75D-902B-66E4-7912-997F0BD2D457}"/>
              </a:ext>
            </a:extLst>
          </p:cNvPr>
          <p:cNvSpPr>
            <a:spLocks noGrp="1"/>
          </p:cNvSpPr>
          <p:nvPr>
            <p:ph type="sldNum" sz="quarter" idx="12"/>
          </p:nvPr>
        </p:nvSpPr>
        <p:spPr/>
        <p:txBody>
          <a:bodyPr/>
          <a:lstStyle/>
          <a:p>
            <a:fld id="{B1DF073E-37FE-4367-8C3F-59851849CC2D}" type="slidenum">
              <a:rPr lang="en-US" smtClean="0"/>
              <a:t>‹#›</a:t>
            </a:fld>
            <a:endParaRPr lang="en-US"/>
          </a:p>
        </p:txBody>
      </p:sp>
    </p:spTree>
    <p:extLst>
      <p:ext uri="{BB962C8B-B14F-4D97-AF65-F5344CB8AC3E}">
        <p14:creationId xmlns:p14="http://schemas.microsoft.com/office/powerpoint/2010/main" val="3340918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D7E0B1-F7C5-C733-986A-0A460C2B82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0C5D57-301E-0C4D-BD1E-A83A99CC3A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D8F35-0009-F533-6660-0315B2AE31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E7897-A441-4FCD-8185-8C5C622FB534}" type="datetimeFigureOut">
              <a:rPr lang="en-US" smtClean="0"/>
              <a:t>3/31/2026</a:t>
            </a:fld>
            <a:endParaRPr lang="en-US"/>
          </a:p>
        </p:txBody>
      </p:sp>
      <p:sp>
        <p:nvSpPr>
          <p:cNvPr id="5" name="Footer Placeholder 4">
            <a:extLst>
              <a:ext uri="{FF2B5EF4-FFF2-40B4-BE49-F238E27FC236}">
                <a16:creationId xmlns:a16="http://schemas.microsoft.com/office/drawing/2014/main" id="{4FEAB1EF-355D-219D-BF69-ABFE5BEF22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E8C750-D3DA-EA5A-C614-0BAD38B633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F073E-37FE-4367-8C3F-59851849CC2D}" type="slidenum">
              <a:rPr lang="en-US" smtClean="0"/>
              <a:t>‹#›</a:t>
            </a:fld>
            <a:endParaRPr lang="en-US"/>
          </a:p>
        </p:txBody>
      </p:sp>
    </p:spTree>
    <p:extLst>
      <p:ext uri="{BB962C8B-B14F-4D97-AF65-F5344CB8AC3E}">
        <p14:creationId xmlns:p14="http://schemas.microsoft.com/office/powerpoint/2010/main" val="318579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FA8C72-C5B7-539C-C99C-FFF582C88084}"/>
              </a:ext>
            </a:extLst>
          </p:cNvPr>
          <p:cNvSpPr txBox="1"/>
          <p:nvPr/>
        </p:nvSpPr>
        <p:spPr>
          <a:xfrm>
            <a:off x="-141515" y="522514"/>
            <a:ext cx="12192000" cy="1446550"/>
          </a:xfrm>
          <a:prstGeom prst="rect">
            <a:avLst/>
          </a:prstGeom>
          <a:noFill/>
        </p:spPr>
        <p:txBody>
          <a:bodyPr wrap="square" rtlCol="0">
            <a:spAutoFit/>
          </a:bodyPr>
          <a:lstStyle/>
          <a:p>
            <a:pPr algn="ctr"/>
            <a:r>
              <a:rPr lang="en-US" sz="4400" b="1">
                <a:solidFill>
                  <a:srgbClr val="C00000"/>
                </a:solidFill>
              </a:rPr>
              <a:t>HƯỚNG DẪN SỬ DỤNG </a:t>
            </a:r>
          </a:p>
          <a:p>
            <a:pPr algn="ctr"/>
            <a:r>
              <a:rPr lang="en-US" sz="4400" b="1">
                <a:solidFill>
                  <a:srgbClr val="C00000"/>
                </a:solidFill>
              </a:rPr>
              <a:t>MÀN HÌNH TƯƠNG TÁC THÔNG MINH v100</a:t>
            </a:r>
          </a:p>
        </p:txBody>
      </p:sp>
      <p:pic>
        <p:nvPicPr>
          <p:cNvPr id="6" name="Picture 5">
            <a:extLst>
              <a:ext uri="{FF2B5EF4-FFF2-40B4-BE49-F238E27FC236}">
                <a16:creationId xmlns:a16="http://schemas.microsoft.com/office/drawing/2014/main" id="{64123FE3-ABD5-54C4-47B9-B1C7302A71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794658"/>
            <a:ext cx="9525000" cy="6858000"/>
          </a:xfrm>
          <a:prstGeom prst="rect">
            <a:avLst/>
          </a:prstGeom>
        </p:spPr>
      </p:pic>
    </p:spTree>
    <p:extLst>
      <p:ext uri="{BB962C8B-B14F-4D97-AF65-F5344CB8AC3E}">
        <p14:creationId xmlns:p14="http://schemas.microsoft.com/office/powerpoint/2010/main" val="224725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B6A0F-A548-FED8-0070-50F1FDF7AFC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272D342-0904-AC69-5B84-1AF9F99AED1D}"/>
              </a:ext>
            </a:extLst>
          </p:cNvPr>
          <p:cNvSpPr txBox="1"/>
          <p:nvPr/>
        </p:nvSpPr>
        <p:spPr>
          <a:xfrm>
            <a:off x="1929719" y="297861"/>
            <a:ext cx="7021285" cy="671851"/>
          </a:xfrm>
          <a:prstGeom prst="rect">
            <a:avLst/>
          </a:prstGeom>
          <a:noFill/>
        </p:spPr>
        <p:txBody>
          <a:bodyPr wrap="square" rtlCol="0">
            <a:spAutoFit/>
          </a:bodyPr>
          <a:lstStyle/>
          <a:p>
            <a:pPr algn="ctr">
              <a:lnSpc>
                <a:spcPct val="150000"/>
              </a:lnSpc>
            </a:pPr>
            <a:r>
              <a:rPr lang="en-US" sz="2800" b="1">
                <a:solidFill>
                  <a:srgbClr val="C00000"/>
                </a:solidFill>
              </a:rPr>
              <a:t>QUẢN LÝ  TỆP FILE</a:t>
            </a:r>
          </a:p>
        </p:txBody>
      </p:sp>
      <p:sp>
        <p:nvSpPr>
          <p:cNvPr id="9" name="TextBox 8">
            <a:extLst>
              <a:ext uri="{FF2B5EF4-FFF2-40B4-BE49-F238E27FC236}">
                <a16:creationId xmlns:a16="http://schemas.microsoft.com/office/drawing/2014/main" id="{9D6F7EE5-7CCE-D159-2304-066B22993C77}"/>
              </a:ext>
            </a:extLst>
          </p:cNvPr>
          <p:cNvSpPr txBox="1"/>
          <p:nvPr/>
        </p:nvSpPr>
        <p:spPr>
          <a:xfrm>
            <a:off x="-2" y="1799571"/>
            <a:ext cx="9753602" cy="131818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Hiển thị dữ liệu đã lưu như: </a:t>
            </a:r>
          </a:p>
          <a:p>
            <a:pPr>
              <a:lnSpc>
                <a:spcPct val="150000"/>
              </a:lnSpc>
            </a:pPr>
            <a:r>
              <a:rPr lang="en-US" sz="2800">
                <a:solidFill>
                  <a:srgbClr val="C00000"/>
                </a:solidFill>
              </a:rPr>
              <a:t>        hình ảnh, video, nhạc, tài liệu </a:t>
            </a:r>
          </a:p>
        </p:txBody>
      </p:sp>
      <p:sp>
        <p:nvSpPr>
          <p:cNvPr id="7" name="TextBox 6">
            <a:extLst>
              <a:ext uri="{FF2B5EF4-FFF2-40B4-BE49-F238E27FC236}">
                <a16:creationId xmlns:a16="http://schemas.microsoft.com/office/drawing/2014/main" id="{6F91BFD8-DE47-A624-4ADF-902E687460C2}"/>
              </a:ext>
            </a:extLst>
          </p:cNvPr>
          <p:cNvSpPr txBox="1"/>
          <p:nvPr/>
        </p:nvSpPr>
        <p:spPr>
          <a:xfrm>
            <a:off x="10882" y="3132033"/>
            <a:ext cx="5745156"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Mở file khi cắm USB từ bên ngoài</a:t>
            </a:r>
          </a:p>
        </p:txBody>
      </p:sp>
      <p:pic>
        <p:nvPicPr>
          <p:cNvPr id="3" name="Picture 2">
            <a:extLst>
              <a:ext uri="{FF2B5EF4-FFF2-40B4-BE49-F238E27FC236}">
                <a16:creationId xmlns:a16="http://schemas.microsoft.com/office/drawing/2014/main" id="{1C27AE60-BCA3-61C2-E903-3500F2AD432B}"/>
              </a:ext>
            </a:extLst>
          </p:cNvPr>
          <p:cNvPicPr/>
          <p:nvPr/>
        </p:nvPicPr>
        <p:blipFill>
          <a:blip r:embed="rId2"/>
          <a:stretch>
            <a:fillRect/>
          </a:stretch>
        </p:blipFill>
        <p:spPr>
          <a:xfrm>
            <a:off x="5606143" y="1864391"/>
            <a:ext cx="6547347" cy="3622009"/>
          </a:xfrm>
          <a:prstGeom prst="rect">
            <a:avLst/>
          </a:prstGeom>
        </p:spPr>
      </p:pic>
      <p:sp>
        <p:nvSpPr>
          <p:cNvPr id="5" name="TextBox 4">
            <a:extLst>
              <a:ext uri="{FF2B5EF4-FFF2-40B4-BE49-F238E27FC236}">
                <a16:creationId xmlns:a16="http://schemas.microsoft.com/office/drawing/2014/main" id="{B8FDFE3B-8210-8E0A-78C3-6A8EF30E2A0D}"/>
              </a:ext>
            </a:extLst>
          </p:cNvPr>
          <p:cNvSpPr txBox="1"/>
          <p:nvPr/>
        </p:nvSpPr>
        <p:spPr>
          <a:xfrm>
            <a:off x="10881" y="1081126"/>
            <a:ext cx="12131723"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Là nơi lưu trữ file được tạo ra hoặc tải xuống từ bên ngoài vào  </a:t>
            </a:r>
          </a:p>
        </p:txBody>
      </p:sp>
    </p:spTree>
    <p:extLst>
      <p:ext uri="{BB962C8B-B14F-4D97-AF65-F5344CB8AC3E}">
        <p14:creationId xmlns:p14="http://schemas.microsoft.com/office/powerpoint/2010/main" val="1758158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2AA5B-22FC-65DA-B604-B26AD0B5EB9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F266D80-52C0-852E-D32A-9F137058621E}"/>
              </a:ext>
            </a:extLst>
          </p:cNvPr>
          <p:cNvSpPr txBox="1"/>
          <p:nvPr/>
        </p:nvSpPr>
        <p:spPr>
          <a:xfrm>
            <a:off x="1925749" y="4926"/>
            <a:ext cx="7638824" cy="1964512"/>
          </a:xfrm>
          <a:prstGeom prst="rect">
            <a:avLst/>
          </a:prstGeom>
          <a:noFill/>
        </p:spPr>
        <p:txBody>
          <a:bodyPr wrap="square" rtlCol="0">
            <a:spAutoFit/>
          </a:bodyPr>
          <a:lstStyle/>
          <a:p>
            <a:pPr algn="ctr">
              <a:lnSpc>
                <a:spcPct val="150000"/>
              </a:lnSpc>
            </a:pPr>
            <a:r>
              <a:rPr lang="en-US" sz="2800" b="1">
                <a:solidFill>
                  <a:srgbClr val="C00000"/>
                </a:solidFill>
              </a:rPr>
              <a:t>CHIA SẺ MÀN HÌNH KHÔNG DÂY</a:t>
            </a:r>
          </a:p>
          <a:p>
            <a:pPr algn="ctr">
              <a:lnSpc>
                <a:spcPct val="150000"/>
              </a:lnSpc>
            </a:pPr>
            <a:r>
              <a:rPr lang="en-US" sz="2800">
                <a:solidFill>
                  <a:srgbClr val="C00000"/>
                </a:solidFill>
              </a:rPr>
              <a:t>Bấm vào biểu tượng          để mở ứng dụng</a:t>
            </a:r>
          </a:p>
          <a:p>
            <a:pPr algn="ctr">
              <a:lnSpc>
                <a:spcPct val="150000"/>
              </a:lnSpc>
            </a:pPr>
            <a:endParaRPr lang="en-US" sz="2800" b="1">
              <a:solidFill>
                <a:schemeClr val="bg1"/>
              </a:solidFill>
            </a:endParaRPr>
          </a:p>
        </p:txBody>
      </p:sp>
      <p:sp>
        <p:nvSpPr>
          <p:cNvPr id="9" name="TextBox 8">
            <a:extLst>
              <a:ext uri="{FF2B5EF4-FFF2-40B4-BE49-F238E27FC236}">
                <a16:creationId xmlns:a16="http://schemas.microsoft.com/office/drawing/2014/main" id="{E3FE5EAE-4273-4E0E-2D42-DCA5548E9A60}"/>
              </a:ext>
            </a:extLst>
          </p:cNvPr>
          <p:cNvSpPr txBox="1"/>
          <p:nvPr/>
        </p:nvSpPr>
        <p:spPr>
          <a:xfrm>
            <a:off x="-2" y="1701597"/>
            <a:ext cx="5431236" cy="2773195"/>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b="1">
                <a:solidFill>
                  <a:srgbClr val="C00000"/>
                </a:solidFill>
              </a:rPr>
              <a:t>1: </a:t>
            </a:r>
            <a:r>
              <a:rPr lang="en-US" b="1">
                <a:solidFill>
                  <a:srgbClr val="C00000"/>
                </a:solidFill>
              </a:rPr>
              <a:t>Điện thoại chạy hệ điều hành IOS hoặc macOS kết nối với hotspot của màn hình tương tác với password hiển thị trên màn hình. Bắt đầu chia sẻ từ iphone hoặc macbook chọn vào mục phản chiếu màn hình trên thanh công cụ tác vụ</a:t>
            </a:r>
            <a:endParaRPr lang="en-US" sz="2800" b="1">
              <a:solidFill>
                <a:srgbClr val="C00000"/>
              </a:solidFill>
            </a:endParaRPr>
          </a:p>
        </p:txBody>
      </p:sp>
      <p:pic>
        <p:nvPicPr>
          <p:cNvPr id="2" name="Hình ảnh 16">
            <a:extLst>
              <a:ext uri="{FF2B5EF4-FFF2-40B4-BE49-F238E27FC236}">
                <a16:creationId xmlns:a16="http://schemas.microsoft.com/office/drawing/2014/main" id="{E3A3ACC4-C4D9-264A-83E5-058A697A9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234" y="1461526"/>
            <a:ext cx="6700895" cy="4354484"/>
          </a:xfrm>
          <a:prstGeom prst="rect">
            <a:avLst/>
          </a:prstGeom>
        </p:spPr>
      </p:pic>
      <p:pic>
        <p:nvPicPr>
          <p:cNvPr id="14" name="Hình ảnh 19">
            <a:extLst>
              <a:ext uri="{FF2B5EF4-FFF2-40B4-BE49-F238E27FC236}">
                <a16:creationId xmlns:a16="http://schemas.microsoft.com/office/drawing/2014/main" id="{DDA32C9E-1C7D-2BF4-4814-A6EFD26B21FE}"/>
              </a:ext>
            </a:extLst>
          </p:cNvPr>
          <p:cNvPicPr>
            <a:picLocks noChangeAspect="1"/>
          </p:cNvPicPr>
          <p:nvPr/>
        </p:nvPicPr>
        <p:blipFill>
          <a:blip r:embed="rId3"/>
          <a:stretch>
            <a:fillRect/>
          </a:stretch>
        </p:blipFill>
        <p:spPr>
          <a:xfrm>
            <a:off x="5745161" y="825185"/>
            <a:ext cx="609600" cy="539750"/>
          </a:xfrm>
          <a:prstGeom prst="rect">
            <a:avLst/>
          </a:prstGeom>
        </p:spPr>
      </p:pic>
      <p:pic>
        <p:nvPicPr>
          <p:cNvPr id="15" name="Hình ảnh 41">
            <a:extLst>
              <a:ext uri="{FF2B5EF4-FFF2-40B4-BE49-F238E27FC236}">
                <a16:creationId xmlns:a16="http://schemas.microsoft.com/office/drawing/2014/main" id="{081FD9B4-598C-077F-8891-C7DAD3A2B1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0702" y="4131116"/>
            <a:ext cx="1800532" cy="2186278"/>
          </a:xfrm>
          <a:prstGeom prst="rect">
            <a:avLst/>
          </a:prstGeom>
          <a:noFill/>
          <a:ln>
            <a:noFill/>
          </a:ln>
        </p:spPr>
      </p:pic>
      <p:cxnSp>
        <p:nvCxnSpPr>
          <p:cNvPr id="20" name="Straight Arrow Connector 19">
            <a:extLst>
              <a:ext uri="{FF2B5EF4-FFF2-40B4-BE49-F238E27FC236}">
                <a16:creationId xmlns:a16="http://schemas.microsoft.com/office/drawing/2014/main" id="{4A0B7C4C-B13E-E699-D6BC-2F68AE3E64AF}"/>
              </a:ext>
            </a:extLst>
          </p:cNvPr>
          <p:cNvCxnSpPr/>
          <p:nvPr/>
        </p:nvCxnSpPr>
        <p:spPr>
          <a:xfrm>
            <a:off x="2498588" y="5344886"/>
            <a:ext cx="132805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3527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153CD-1750-6140-0FFD-6B4B4D57025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2D2E7E8-C6EB-B5B6-19CC-76F288B1C7B0}"/>
              </a:ext>
            </a:extLst>
          </p:cNvPr>
          <p:cNvSpPr txBox="1"/>
          <p:nvPr/>
        </p:nvSpPr>
        <p:spPr>
          <a:xfrm>
            <a:off x="0" y="394079"/>
            <a:ext cx="5431236" cy="1631216"/>
          </a:xfrm>
          <a:prstGeom prst="rect">
            <a:avLst/>
          </a:prstGeom>
          <a:noFill/>
        </p:spPr>
        <p:txBody>
          <a:bodyPr wrap="square" rtlCol="0">
            <a:spAutoFit/>
          </a:bodyPr>
          <a:lstStyle/>
          <a:p>
            <a:r>
              <a:rPr lang="en-US" sz="2800" b="1">
                <a:solidFill>
                  <a:srgbClr val="C00000"/>
                </a:solidFill>
              </a:rPr>
              <a:t>2: </a:t>
            </a:r>
            <a:r>
              <a:rPr lang="en-US" b="1">
                <a:solidFill>
                  <a:srgbClr val="C00000"/>
                </a:solidFill>
              </a:rPr>
              <a:t>Đối với các thiết bị chạy hệ điều hành Android hoặc máy tính chạy Windows </a:t>
            </a:r>
          </a:p>
          <a:p>
            <a:r>
              <a:rPr lang="en-US" b="1">
                <a:solidFill>
                  <a:srgbClr val="C00000"/>
                </a:solidFill>
              </a:rPr>
              <a:t> + Truy cập vào trang web: transcreen.app để tải ứng dụng và bắt đầu chia sẻ nội dung thông qua phần mềm được hỗ trợ miễn phí</a:t>
            </a:r>
          </a:p>
        </p:txBody>
      </p:sp>
      <p:pic>
        <p:nvPicPr>
          <p:cNvPr id="2" name="Hình ảnh 16">
            <a:extLst>
              <a:ext uri="{FF2B5EF4-FFF2-40B4-BE49-F238E27FC236}">
                <a16:creationId xmlns:a16="http://schemas.microsoft.com/office/drawing/2014/main" id="{F3FBA22A-2CAC-77E5-CD63-26D354802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828" y="23372"/>
            <a:ext cx="6574971" cy="3743085"/>
          </a:xfrm>
          <a:prstGeom prst="rect">
            <a:avLst/>
          </a:prstGeom>
        </p:spPr>
      </p:pic>
      <p:pic>
        <p:nvPicPr>
          <p:cNvPr id="5" name="Picture 4">
            <a:extLst>
              <a:ext uri="{FF2B5EF4-FFF2-40B4-BE49-F238E27FC236}">
                <a16:creationId xmlns:a16="http://schemas.microsoft.com/office/drawing/2014/main" id="{2CCA60C8-5549-71DF-8EB8-E54355FC24D1}"/>
              </a:ext>
            </a:extLst>
          </p:cNvPr>
          <p:cNvPicPr>
            <a:picLocks noChangeAspect="1"/>
          </p:cNvPicPr>
          <p:nvPr/>
        </p:nvPicPr>
        <p:blipFill>
          <a:blip r:embed="rId3"/>
          <a:stretch>
            <a:fillRect/>
          </a:stretch>
        </p:blipFill>
        <p:spPr>
          <a:xfrm>
            <a:off x="0" y="4368264"/>
            <a:ext cx="7552199" cy="2489736"/>
          </a:xfrm>
          <a:prstGeom prst="rect">
            <a:avLst/>
          </a:prstGeom>
        </p:spPr>
      </p:pic>
      <p:sp>
        <p:nvSpPr>
          <p:cNvPr id="8" name="TextBox 7">
            <a:extLst>
              <a:ext uri="{FF2B5EF4-FFF2-40B4-BE49-F238E27FC236}">
                <a16:creationId xmlns:a16="http://schemas.microsoft.com/office/drawing/2014/main" id="{DF12A3AC-4A7F-AF56-9FEA-F4ADF76E2ABA}"/>
              </a:ext>
            </a:extLst>
          </p:cNvPr>
          <p:cNvSpPr txBox="1"/>
          <p:nvPr/>
        </p:nvSpPr>
        <p:spPr>
          <a:xfrm>
            <a:off x="0" y="3906599"/>
            <a:ext cx="6161314" cy="461665"/>
          </a:xfrm>
          <a:prstGeom prst="rect">
            <a:avLst/>
          </a:prstGeom>
          <a:noFill/>
        </p:spPr>
        <p:txBody>
          <a:bodyPr wrap="square">
            <a:spAutoFit/>
          </a:bodyPr>
          <a:lstStyle/>
          <a:p>
            <a:r>
              <a:rPr lang="en-US" sz="2400" b="1">
                <a:solidFill>
                  <a:srgbClr val="C00000"/>
                </a:solidFill>
              </a:rPr>
              <a:t>Lựa chọn hệ điều hành cho thiết bị của bạn</a:t>
            </a:r>
            <a:endParaRPr lang="en-US" sz="1600" b="1">
              <a:solidFill>
                <a:srgbClr val="C00000"/>
              </a:solidFill>
            </a:endParaRPr>
          </a:p>
        </p:txBody>
      </p:sp>
    </p:spTree>
    <p:extLst>
      <p:ext uri="{BB962C8B-B14F-4D97-AF65-F5344CB8AC3E}">
        <p14:creationId xmlns:p14="http://schemas.microsoft.com/office/powerpoint/2010/main" val="1177154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6E1DA-C63D-BAED-4FBA-53D6E89AD1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55B651B-2828-BAFB-9D8E-2F14D7CA38B8}"/>
              </a:ext>
            </a:extLst>
          </p:cNvPr>
          <p:cNvSpPr txBox="1"/>
          <p:nvPr/>
        </p:nvSpPr>
        <p:spPr>
          <a:xfrm>
            <a:off x="685800" y="4926"/>
            <a:ext cx="9470571" cy="1318181"/>
          </a:xfrm>
          <a:prstGeom prst="rect">
            <a:avLst/>
          </a:prstGeom>
          <a:noFill/>
        </p:spPr>
        <p:txBody>
          <a:bodyPr wrap="square" rtlCol="0">
            <a:spAutoFit/>
          </a:bodyPr>
          <a:lstStyle/>
          <a:p>
            <a:pPr algn="ctr">
              <a:lnSpc>
                <a:spcPct val="150000"/>
              </a:lnSpc>
            </a:pPr>
            <a:r>
              <a:rPr lang="en-US" sz="2800" b="1">
                <a:solidFill>
                  <a:srgbClr val="C00000"/>
                </a:solidFill>
              </a:rPr>
              <a:t>SƠ ĐỒ KẾT NỐI TỪ LAPTOP, PC </a:t>
            </a:r>
          </a:p>
          <a:p>
            <a:pPr algn="ctr">
              <a:lnSpc>
                <a:spcPct val="150000"/>
              </a:lnSpc>
            </a:pPr>
            <a:r>
              <a:rPr lang="en-US" sz="2800" b="1">
                <a:solidFill>
                  <a:srgbClr val="C00000"/>
                </a:solidFill>
              </a:rPr>
              <a:t>LÊN MÀN HÌNH TƯƠNG TÁC</a:t>
            </a:r>
          </a:p>
        </p:txBody>
      </p:sp>
      <p:pic>
        <p:nvPicPr>
          <p:cNvPr id="11" name="Picture 10">
            <a:extLst>
              <a:ext uri="{FF2B5EF4-FFF2-40B4-BE49-F238E27FC236}">
                <a16:creationId xmlns:a16="http://schemas.microsoft.com/office/drawing/2014/main" id="{DF7DFF79-E6C9-E10B-956A-65DF60F6A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17" y="609366"/>
            <a:ext cx="6892740" cy="4877034"/>
          </a:xfrm>
          <a:prstGeom prst="rect">
            <a:avLst/>
          </a:prstGeom>
        </p:spPr>
      </p:pic>
      <p:pic>
        <p:nvPicPr>
          <p:cNvPr id="17" name="Picture 16">
            <a:extLst>
              <a:ext uri="{FF2B5EF4-FFF2-40B4-BE49-F238E27FC236}">
                <a16:creationId xmlns:a16="http://schemas.microsoft.com/office/drawing/2014/main" id="{0C8B4B99-E719-5C8A-7196-3326C5BB9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2848" y="3652674"/>
            <a:ext cx="4285865" cy="3200400"/>
          </a:xfrm>
          <a:prstGeom prst="rect">
            <a:avLst/>
          </a:prstGeom>
        </p:spPr>
      </p:pic>
      <p:sp>
        <p:nvSpPr>
          <p:cNvPr id="18" name="Freeform: Shape 17">
            <a:extLst>
              <a:ext uri="{FF2B5EF4-FFF2-40B4-BE49-F238E27FC236}">
                <a16:creationId xmlns:a16="http://schemas.microsoft.com/office/drawing/2014/main" id="{18E0161B-F12A-ACF9-BE6E-4935A6FDF29A}"/>
              </a:ext>
            </a:extLst>
          </p:cNvPr>
          <p:cNvSpPr/>
          <p:nvPr/>
        </p:nvSpPr>
        <p:spPr>
          <a:xfrm>
            <a:off x="5889171" y="4561114"/>
            <a:ext cx="2699658" cy="1519311"/>
          </a:xfrm>
          <a:custGeom>
            <a:avLst/>
            <a:gdLst>
              <a:gd name="connsiteX0" fmla="*/ 0 w 2699658"/>
              <a:gd name="connsiteY0" fmla="*/ 0 h 1519311"/>
              <a:gd name="connsiteX1" fmla="*/ 576943 w 2699658"/>
              <a:gd name="connsiteY1" fmla="*/ 631372 h 1519311"/>
              <a:gd name="connsiteX2" fmla="*/ 1317172 w 2699658"/>
              <a:gd name="connsiteY2" fmla="*/ 740229 h 1519311"/>
              <a:gd name="connsiteX3" fmla="*/ 1796143 w 2699658"/>
              <a:gd name="connsiteY3" fmla="*/ 1458686 h 1519311"/>
              <a:gd name="connsiteX4" fmla="*/ 2699658 w 2699658"/>
              <a:gd name="connsiteY4" fmla="*/ 1480457 h 1519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9658" h="1519311">
                <a:moveTo>
                  <a:pt x="0" y="0"/>
                </a:moveTo>
                <a:cubicBezTo>
                  <a:pt x="178707" y="254000"/>
                  <a:pt x="357414" y="508001"/>
                  <a:pt x="576943" y="631372"/>
                </a:cubicBezTo>
                <a:cubicBezTo>
                  <a:pt x="796472" y="754744"/>
                  <a:pt x="1113972" y="602343"/>
                  <a:pt x="1317172" y="740229"/>
                </a:cubicBezTo>
                <a:cubicBezTo>
                  <a:pt x="1520372" y="878115"/>
                  <a:pt x="1565729" y="1335315"/>
                  <a:pt x="1796143" y="1458686"/>
                </a:cubicBezTo>
                <a:cubicBezTo>
                  <a:pt x="2026557" y="1582057"/>
                  <a:pt x="2576287" y="1478643"/>
                  <a:pt x="2699658" y="1480457"/>
                </a:cubicBezTo>
              </a:path>
            </a:pathLst>
          </a:custGeom>
          <a:noFill/>
          <a:ln w="190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D6EA341-3281-B45C-7770-425F5CE66FC8}"/>
              </a:ext>
            </a:extLst>
          </p:cNvPr>
          <p:cNvSpPr/>
          <p:nvPr/>
        </p:nvSpPr>
        <p:spPr>
          <a:xfrm>
            <a:off x="5682343" y="4495800"/>
            <a:ext cx="3034617" cy="1894505"/>
          </a:xfrm>
          <a:custGeom>
            <a:avLst/>
            <a:gdLst>
              <a:gd name="connsiteX0" fmla="*/ 0 w 2982685"/>
              <a:gd name="connsiteY0" fmla="*/ 0 h 1719959"/>
              <a:gd name="connsiteX1" fmla="*/ 391885 w 2982685"/>
              <a:gd name="connsiteY1" fmla="*/ 609600 h 1719959"/>
              <a:gd name="connsiteX2" fmla="*/ 1121228 w 2982685"/>
              <a:gd name="connsiteY2" fmla="*/ 914400 h 1719959"/>
              <a:gd name="connsiteX3" fmla="*/ 1208314 w 2982685"/>
              <a:gd name="connsiteY3" fmla="*/ 1436914 h 1719959"/>
              <a:gd name="connsiteX4" fmla="*/ 2699657 w 2982685"/>
              <a:gd name="connsiteY4" fmla="*/ 1719943 h 1719959"/>
              <a:gd name="connsiteX5" fmla="*/ 2982685 w 2982685"/>
              <a:gd name="connsiteY5" fmla="*/ 1426028 h 171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685" h="1719959">
                <a:moveTo>
                  <a:pt x="0" y="0"/>
                </a:moveTo>
                <a:cubicBezTo>
                  <a:pt x="102507" y="228600"/>
                  <a:pt x="205014" y="457200"/>
                  <a:pt x="391885" y="609600"/>
                </a:cubicBezTo>
                <a:cubicBezTo>
                  <a:pt x="578756" y="762000"/>
                  <a:pt x="985157" y="776514"/>
                  <a:pt x="1121228" y="914400"/>
                </a:cubicBezTo>
                <a:cubicBezTo>
                  <a:pt x="1257299" y="1052286"/>
                  <a:pt x="945243" y="1302657"/>
                  <a:pt x="1208314" y="1436914"/>
                </a:cubicBezTo>
                <a:cubicBezTo>
                  <a:pt x="1471385" y="1571171"/>
                  <a:pt x="2403929" y="1721757"/>
                  <a:pt x="2699657" y="1719943"/>
                </a:cubicBezTo>
                <a:cubicBezTo>
                  <a:pt x="2995385" y="1718129"/>
                  <a:pt x="2897414" y="1475014"/>
                  <a:pt x="2982685" y="1426028"/>
                </a:cubicBezTo>
              </a:path>
            </a:pathLst>
          </a:cu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C421F4DF-CBBE-8486-AE8B-CC73172D7B55}"/>
              </a:ext>
            </a:extLst>
          </p:cNvPr>
          <p:cNvSpPr txBox="1"/>
          <p:nvPr/>
        </p:nvSpPr>
        <p:spPr>
          <a:xfrm>
            <a:off x="6955972" y="2477985"/>
            <a:ext cx="5408427" cy="1323439"/>
          </a:xfrm>
          <a:prstGeom prst="rect">
            <a:avLst/>
          </a:prstGeom>
          <a:noFill/>
        </p:spPr>
        <p:txBody>
          <a:bodyPr wrap="square" rtlCol="0">
            <a:spAutoFit/>
          </a:bodyPr>
          <a:lstStyle/>
          <a:p>
            <a:r>
              <a:rPr lang="en-US" sz="2000" b="1">
                <a:solidFill>
                  <a:srgbClr val="C00000"/>
                </a:solidFill>
              </a:rPr>
              <a:t>1- Kết nối dây HDMI từ máy tính lên màn hình tương tác</a:t>
            </a:r>
          </a:p>
          <a:p>
            <a:r>
              <a:rPr lang="en-US" sz="2000" b="1">
                <a:solidFill>
                  <a:srgbClr val="C00000"/>
                </a:solidFill>
              </a:rPr>
              <a:t>2- Kết nối dây USB (cảm ứng) để sự dụng cảm ứng 2 chiều từ máy tính lên màn hình tương tác</a:t>
            </a:r>
          </a:p>
        </p:txBody>
      </p:sp>
    </p:spTree>
    <p:extLst>
      <p:ext uri="{BB962C8B-B14F-4D97-AF65-F5344CB8AC3E}">
        <p14:creationId xmlns:p14="http://schemas.microsoft.com/office/powerpoint/2010/main" val="420554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5F295-CE32-AD32-7BC6-10DC0339304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3F9752-3657-CD60-15CB-46C6E35B5C27}"/>
              </a:ext>
            </a:extLst>
          </p:cNvPr>
          <p:cNvSpPr txBox="1"/>
          <p:nvPr/>
        </p:nvSpPr>
        <p:spPr>
          <a:xfrm>
            <a:off x="0" y="283028"/>
            <a:ext cx="6868885" cy="2610843"/>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2800" b="1">
                <a:solidFill>
                  <a:srgbClr val="C00000"/>
                </a:solidFill>
              </a:rPr>
              <a:t>Bật / </a:t>
            </a:r>
            <a:r>
              <a:rPr lang="en-US" sz="2800" b="1" err="1">
                <a:solidFill>
                  <a:srgbClr val="C00000"/>
                </a:solidFill>
              </a:rPr>
              <a:t>tắt</a:t>
            </a:r>
            <a:r>
              <a:rPr lang="en-US" sz="2800" b="1">
                <a:solidFill>
                  <a:srgbClr val="C00000"/>
                </a:solidFill>
              </a:rPr>
              <a:t> </a:t>
            </a:r>
            <a:r>
              <a:rPr lang="en-US" sz="2800" b="1" err="1">
                <a:solidFill>
                  <a:srgbClr val="C00000"/>
                </a:solidFill>
              </a:rPr>
              <a:t>màn</a:t>
            </a:r>
            <a:r>
              <a:rPr lang="en-US" sz="2800" b="1">
                <a:solidFill>
                  <a:srgbClr val="C00000"/>
                </a:solidFill>
              </a:rPr>
              <a:t> </a:t>
            </a:r>
            <a:r>
              <a:rPr lang="en-US" sz="2800" b="1" err="1">
                <a:solidFill>
                  <a:srgbClr val="C00000"/>
                </a:solidFill>
              </a:rPr>
              <a:t>hình</a:t>
            </a:r>
            <a:endParaRPr lang="en-US" sz="2800" b="1">
              <a:solidFill>
                <a:srgbClr val="C00000"/>
              </a:solidFill>
            </a:endParaRPr>
          </a:p>
          <a:p>
            <a:pPr marL="457200" indent="-457200">
              <a:lnSpc>
                <a:spcPct val="150000"/>
              </a:lnSpc>
              <a:buFont typeface="Wingdings" panose="05000000000000000000" pitchFamily="2" charset="2"/>
              <a:buChar char="ü"/>
            </a:pPr>
            <a:r>
              <a:rPr lang="en-US" sz="2800" err="1">
                <a:solidFill>
                  <a:srgbClr val="C00000"/>
                </a:solidFill>
              </a:rPr>
              <a:t>Bật</a:t>
            </a:r>
            <a:r>
              <a:rPr lang="en-US" sz="2800">
                <a:solidFill>
                  <a:srgbClr val="C00000"/>
                </a:solidFill>
              </a:rPr>
              <a:t> </a:t>
            </a:r>
            <a:r>
              <a:rPr lang="en-US" sz="2800" err="1">
                <a:solidFill>
                  <a:srgbClr val="C00000"/>
                </a:solidFill>
              </a:rPr>
              <a:t>nguồn</a:t>
            </a:r>
            <a:r>
              <a:rPr lang="en-US" sz="2800">
                <a:solidFill>
                  <a:srgbClr val="C00000"/>
                </a:solidFill>
              </a:rPr>
              <a:t>: </a:t>
            </a:r>
            <a:r>
              <a:rPr lang="en-US" sz="2800" err="1">
                <a:solidFill>
                  <a:srgbClr val="C00000"/>
                </a:solidFill>
              </a:rPr>
              <a:t>ấn</a:t>
            </a:r>
            <a:r>
              <a:rPr lang="en-US" sz="2800">
                <a:solidFill>
                  <a:srgbClr val="C00000"/>
                </a:solidFill>
              </a:rPr>
              <a:t> </a:t>
            </a:r>
            <a:r>
              <a:rPr lang="en-US" sz="2800" err="1">
                <a:solidFill>
                  <a:srgbClr val="C00000"/>
                </a:solidFill>
              </a:rPr>
              <a:t>nút</a:t>
            </a:r>
            <a:r>
              <a:rPr lang="en-US" sz="2800">
                <a:solidFill>
                  <a:srgbClr val="C00000"/>
                </a:solidFill>
              </a:rPr>
              <a:t> </a:t>
            </a:r>
            <a:r>
              <a:rPr lang="en-US" sz="2800" err="1">
                <a:solidFill>
                  <a:srgbClr val="C00000"/>
                </a:solidFill>
              </a:rPr>
              <a:t>nguồn</a:t>
            </a:r>
            <a:endParaRPr lang="en-US" sz="2800">
              <a:solidFill>
                <a:srgbClr val="C00000"/>
              </a:solidFill>
            </a:endParaRPr>
          </a:p>
          <a:p>
            <a:pPr marL="457200" indent="-457200">
              <a:lnSpc>
                <a:spcPct val="150000"/>
              </a:lnSpc>
              <a:buFont typeface="Wingdings" panose="05000000000000000000" pitchFamily="2" charset="2"/>
              <a:buChar char="ü"/>
            </a:pPr>
            <a:r>
              <a:rPr lang="en-US" sz="2800" err="1">
                <a:solidFill>
                  <a:srgbClr val="C00000"/>
                </a:solidFill>
              </a:rPr>
              <a:t>Tắt</a:t>
            </a:r>
            <a:r>
              <a:rPr lang="en-US" sz="2800">
                <a:solidFill>
                  <a:srgbClr val="C00000"/>
                </a:solidFill>
              </a:rPr>
              <a:t> </a:t>
            </a:r>
            <a:r>
              <a:rPr lang="en-US" sz="2800" err="1">
                <a:solidFill>
                  <a:srgbClr val="C00000"/>
                </a:solidFill>
              </a:rPr>
              <a:t>nguồn</a:t>
            </a:r>
            <a:r>
              <a:rPr lang="en-US" sz="2800">
                <a:solidFill>
                  <a:srgbClr val="C00000"/>
                </a:solidFill>
              </a:rPr>
              <a:t>: </a:t>
            </a:r>
            <a:r>
              <a:rPr lang="en-US" sz="2800" err="1">
                <a:solidFill>
                  <a:srgbClr val="C00000"/>
                </a:solidFill>
              </a:rPr>
              <a:t>ấn</a:t>
            </a:r>
            <a:r>
              <a:rPr lang="en-US" sz="2800">
                <a:solidFill>
                  <a:srgbClr val="C00000"/>
                </a:solidFill>
              </a:rPr>
              <a:t> </a:t>
            </a:r>
            <a:r>
              <a:rPr lang="en-US" sz="2800" err="1">
                <a:solidFill>
                  <a:srgbClr val="C00000"/>
                </a:solidFill>
              </a:rPr>
              <a:t>giữ</a:t>
            </a:r>
            <a:r>
              <a:rPr lang="en-US" sz="2800">
                <a:solidFill>
                  <a:srgbClr val="C00000"/>
                </a:solidFill>
              </a:rPr>
              <a:t> </a:t>
            </a:r>
            <a:r>
              <a:rPr lang="en-US" sz="2800" err="1">
                <a:solidFill>
                  <a:srgbClr val="C00000"/>
                </a:solidFill>
              </a:rPr>
              <a:t>nút</a:t>
            </a:r>
            <a:r>
              <a:rPr lang="en-US" sz="2800">
                <a:solidFill>
                  <a:srgbClr val="C00000"/>
                </a:solidFill>
              </a:rPr>
              <a:t> </a:t>
            </a:r>
            <a:r>
              <a:rPr lang="en-US" sz="2800" err="1">
                <a:solidFill>
                  <a:srgbClr val="C00000"/>
                </a:solidFill>
              </a:rPr>
              <a:t>nguồn</a:t>
            </a:r>
            <a:r>
              <a:rPr lang="en-US" sz="2800">
                <a:solidFill>
                  <a:srgbClr val="C00000"/>
                </a:solidFill>
              </a:rPr>
              <a:t> 5 </a:t>
            </a:r>
            <a:r>
              <a:rPr lang="en-US" sz="2800" err="1">
                <a:solidFill>
                  <a:srgbClr val="C00000"/>
                </a:solidFill>
              </a:rPr>
              <a:t>giây</a:t>
            </a:r>
            <a:r>
              <a:rPr lang="en-US" sz="2800">
                <a:solidFill>
                  <a:srgbClr val="C00000"/>
                </a:solidFill>
              </a:rPr>
              <a:t> </a:t>
            </a:r>
          </a:p>
          <a:p>
            <a:pPr>
              <a:lnSpc>
                <a:spcPct val="150000"/>
              </a:lnSpc>
            </a:pPr>
            <a:r>
              <a:rPr lang="en-US" sz="2800">
                <a:solidFill>
                  <a:srgbClr val="C00000"/>
                </a:solidFill>
              </a:rPr>
              <a:t> đến </a:t>
            </a:r>
            <a:r>
              <a:rPr lang="en-US" sz="2800" err="1">
                <a:solidFill>
                  <a:srgbClr val="C00000"/>
                </a:solidFill>
              </a:rPr>
              <a:t>khi</a:t>
            </a:r>
            <a:r>
              <a:rPr lang="en-US" sz="2800">
                <a:solidFill>
                  <a:srgbClr val="C00000"/>
                </a:solidFill>
              </a:rPr>
              <a:t> </a:t>
            </a:r>
            <a:r>
              <a:rPr lang="en-US" sz="2800" err="1">
                <a:solidFill>
                  <a:srgbClr val="C00000"/>
                </a:solidFill>
              </a:rPr>
              <a:t>màn</a:t>
            </a:r>
            <a:r>
              <a:rPr lang="en-US" sz="2800">
                <a:solidFill>
                  <a:srgbClr val="C00000"/>
                </a:solidFill>
              </a:rPr>
              <a:t> </a:t>
            </a:r>
            <a:r>
              <a:rPr lang="en-US" sz="2800" err="1">
                <a:solidFill>
                  <a:srgbClr val="C00000"/>
                </a:solidFill>
              </a:rPr>
              <a:t>hình</a:t>
            </a:r>
            <a:r>
              <a:rPr lang="en-US" sz="2800">
                <a:solidFill>
                  <a:srgbClr val="C00000"/>
                </a:solidFill>
              </a:rPr>
              <a:t> </a:t>
            </a:r>
            <a:r>
              <a:rPr lang="en-US" sz="2800" err="1">
                <a:solidFill>
                  <a:srgbClr val="C00000"/>
                </a:solidFill>
              </a:rPr>
              <a:t>hiện</a:t>
            </a:r>
            <a:r>
              <a:rPr lang="en-US" sz="2800">
                <a:solidFill>
                  <a:srgbClr val="C00000"/>
                </a:solidFill>
              </a:rPr>
              <a:t> </a:t>
            </a:r>
            <a:r>
              <a:rPr lang="en-US" sz="2800" err="1">
                <a:solidFill>
                  <a:srgbClr val="C00000"/>
                </a:solidFill>
              </a:rPr>
              <a:t>thông</a:t>
            </a:r>
            <a:r>
              <a:rPr lang="en-US" sz="2800">
                <a:solidFill>
                  <a:srgbClr val="C00000"/>
                </a:solidFill>
              </a:rPr>
              <a:t> </a:t>
            </a:r>
            <a:r>
              <a:rPr lang="en-US" sz="2800" err="1">
                <a:solidFill>
                  <a:srgbClr val="C00000"/>
                </a:solidFill>
              </a:rPr>
              <a:t>báo</a:t>
            </a:r>
            <a:r>
              <a:rPr lang="en-US" sz="2800">
                <a:solidFill>
                  <a:srgbClr val="C00000"/>
                </a:solidFill>
              </a:rPr>
              <a:t> </a:t>
            </a:r>
            <a:r>
              <a:rPr lang="en-US" sz="2800" err="1">
                <a:solidFill>
                  <a:srgbClr val="C00000"/>
                </a:solidFill>
              </a:rPr>
              <a:t>tắt</a:t>
            </a:r>
            <a:endParaRPr lang="en-US" sz="2800">
              <a:solidFill>
                <a:srgbClr val="C00000"/>
              </a:solidFill>
            </a:endParaRPr>
          </a:p>
        </p:txBody>
      </p:sp>
      <p:pic>
        <p:nvPicPr>
          <p:cNvPr id="8" name="Picture 7">
            <a:extLst>
              <a:ext uri="{FF2B5EF4-FFF2-40B4-BE49-F238E27FC236}">
                <a16:creationId xmlns:a16="http://schemas.microsoft.com/office/drawing/2014/main" id="{3380AB0F-2AB7-26E9-7777-D26A0BEFBAA5}"/>
              </a:ext>
            </a:extLst>
          </p:cNvPr>
          <p:cNvPicPr>
            <a:picLocks noChangeAspect="1"/>
          </p:cNvPicPr>
          <p:nvPr/>
        </p:nvPicPr>
        <p:blipFill>
          <a:blip r:embed="rId2"/>
          <a:stretch>
            <a:fillRect/>
          </a:stretch>
        </p:blipFill>
        <p:spPr>
          <a:xfrm>
            <a:off x="5573485" y="-127169"/>
            <a:ext cx="6923315" cy="4091299"/>
          </a:xfrm>
          <a:prstGeom prst="rect">
            <a:avLst/>
          </a:prstGeom>
        </p:spPr>
      </p:pic>
    </p:spTree>
    <p:extLst>
      <p:ext uri="{BB962C8B-B14F-4D97-AF65-F5344CB8AC3E}">
        <p14:creationId xmlns:p14="http://schemas.microsoft.com/office/powerpoint/2010/main" val="338031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0A24C-E5D2-1FE4-3BE9-1DAF0FB621C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ACEAD9F-A3B5-46D7-7B93-F8040810CAD0}"/>
              </a:ext>
            </a:extLst>
          </p:cNvPr>
          <p:cNvSpPr txBox="1"/>
          <p:nvPr/>
        </p:nvSpPr>
        <p:spPr>
          <a:xfrm>
            <a:off x="-1099456" y="1045028"/>
            <a:ext cx="7021285" cy="671851"/>
          </a:xfrm>
          <a:prstGeom prst="rect">
            <a:avLst/>
          </a:prstGeom>
          <a:noFill/>
        </p:spPr>
        <p:txBody>
          <a:bodyPr wrap="square" rtlCol="0">
            <a:spAutoFit/>
          </a:bodyPr>
          <a:lstStyle/>
          <a:p>
            <a:pPr marL="685800" indent="-685800" algn="ctr">
              <a:lnSpc>
                <a:spcPct val="150000"/>
              </a:lnSpc>
              <a:buFont typeface="Wingdings" panose="05000000000000000000" pitchFamily="2" charset="2"/>
              <a:buChar char="Ø"/>
            </a:pPr>
            <a:r>
              <a:rPr lang="en-US" sz="2800" b="1">
                <a:solidFill>
                  <a:srgbClr val="C00000"/>
                </a:solidFill>
              </a:rPr>
              <a:t>Giao diện màn hình chính</a:t>
            </a:r>
          </a:p>
        </p:txBody>
      </p:sp>
      <p:sp>
        <p:nvSpPr>
          <p:cNvPr id="6" name="TextBox 5">
            <a:extLst>
              <a:ext uri="{FF2B5EF4-FFF2-40B4-BE49-F238E27FC236}">
                <a16:creationId xmlns:a16="http://schemas.microsoft.com/office/drawing/2014/main" id="{0F587562-F3FF-AF02-C676-FA7EC0224DDF}"/>
              </a:ext>
            </a:extLst>
          </p:cNvPr>
          <p:cNvSpPr txBox="1"/>
          <p:nvPr/>
        </p:nvSpPr>
        <p:spPr>
          <a:xfrm>
            <a:off x="-555171" y="5225143"/>
            <a:ext cx="7021285" cy="671851"/>
          </a:xfrm>
          <a:prstGeom prst="rect">
            <a:avLst/>
          </a:prstGeom>
          <a:noFill/>
        </p:spPr>
        <p:txBody>
          <a:bodyPr wrap="square" rtlCol="0">
            <a:spAutoFit/>
          </a:bodyPr>
          <a:lstStyle/>
          <a:p>
            <a:pPr marL="685800" indent="-685800" algn="ctr">
              <a:lnSpc>
                <a:spcPct val="150000"/>
              </a:lnSpc>
              <a:buFont typeface="Wingdings" panose="05000000000000000000" pitchFamily="2" charset="2"/>
              <a:buChar char="Ø"/>
            </a:pPr>
            <a:r>
              <a:rPr lang="en-US" sz="2800" b="1">
                <a:solidFill>
                  <a:srgbClr val="C00000"/>
                </a:solidFill>
              </a:rPr>
              <a:t>Thay đổi giao diện trong mục theme</a:t>
            </a:r>
          </a:p>
        </p:txBody>
      </p:sp>
      <p:pic>
        <p:nvPicPr>
          <p:cNvPr id="2" name="Picture 1">
            <a:extLst>
              <a:ext uri="{FF2B5EF4-FFF2-40B4-BE49-F238E27FC236}">
                <a16:creationId xmlns:a16="http://schemas.microsoft.com/office/drawing/2014/main" id="{225EF8DA-1E86-08BC-564B-720EB4BB3741}"/>
              </a:ext>
            </a:extLst>
          </p:cNvPr>
          <p:cNvPicPr/>
          <p:nvPr/>
        </p:nvPicPr>
        <p:blipFill>
          <a:blip r:embed="rId2"/>
          <a:stretch>
            <a:fillRect/>
          </a:stretch>
        </p:blipFill>
        <p:spPr>
          <a:xfrm>
            <a:off x="6096000" y="3429000"/>
            <a:ext cx="6096001" cy="3429000"/>
          </a:xfrm>
          <a:prstGeom prst="rect">
            <a:avLst/>
          </a:prstGeom>
        </p:spPr>
      </p:pic>
      <p:pic>
        <p:nvPicPr>
          <p:cNvPr id="8" name="Picture 7">
            <a:extLst>
              <a:ext uri="{FF2B5EF4-FFF2-40B4-BE49-F238E27FC236}">
                <a16:creationId xmlns:a16="http://schemas.microsoft.com/office/drawing/2014/main" id="{938059FE-A917-412E-8223-9A5DCBDF8C07}"/>
              </a:ext>
            </a:extLst>
          </p:cNvPr>
          <p:cNvPicPr>
            <a:picLocks noChangeAspect="1"/>
          </p:cNvPicPr>
          <p:nvPr/>
        </p:nvPicPr>
        <p:blipFill>
          <a:blip r:embed="rId3"/>
          <a:stretch>
            <a:fillRect/>
          </a:stretch>
        </p:blipFill>
        <p:spPr>
          <a:xfrm>
            <a:off x="6095998" y="-44215"/>
            <a:ext cx="6096001" cy="3473215"/>
          </a:xfrm>
          <a:prstGeom prst="rect">
            <a:avLst/>
          </a:prstGeom>
        </p:spPr>
      </p:pic>
    </p:spTree>
    <p:extLst>
      <p:ext uri="{BB962C8B-B14F-4D97-AF65-F5344CB8AC3E}">
        <p14:creationId xmlns:p14="http://schemas.microsoft.com/office/powerpoint/2010/main" val="1429954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02E05-AB27-EF3C-6060-AF3A9EF125B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440E6CA-ADDD-73C3-1C35-579CBE2B2C81}"/>
              </a:ext>
            </a:extLst>
          </p:cNvPr>
          <p:cNvSpPr txBox="1"/>
          <p:nvPr/>
        </p:nvSpPr>
        <p:spPr>
          <a:xfrm>
            <a:off x="1929719" y="297861"/>
            <a:ext cx="7021285" cy="671851"/>
          </a:xfrm>
          <a:prstGeom prst="rect">
            <a:avLst/>
          </a:prstGeom>
          <a:noFill/>
        </p:spPr>
        <p:txBody>
          <a:bodyPr wrap="square" rtlCol="0">
            <a:spAutoFit/>
          </a:bodyPr>
          <a:lstStyle/>
          <a:p>
            <a:pPr algn="ctr">
              <a:lnSpc>
                <a:spcPct val="150000"/>
              </a:lnSpc>
            </a:pPr>
            <a:r>
              <a:rPr lang="en-US" sz="2800" b="1">
                <a:solidFill>
                  <a:srgbClr val="C00000"/>
                </a:solidFill>
              </a:rPr>
              <a:t>THANH CÔNG CỤ CẠNH BÊN</a:t>
            </a:r>
          </a:p>
        </p:txBody>
      </p:sp>
      <p:sp>
        <p:nvSpPr>
          <p:cNvPr id="8" name="TextBox 7">
            <a:extLst>
              <a:ext uri="{FF2B5EF4-FFF2-40B4-BE49-F238E27FC236}">
                <a16:creationId xmlns:a16="http://schemas.microsoft.com/office/drawing/2014/main" id="{7AB46783-4C74-12E2-E859-BA1C88757F54}"/>
              </a:ext>
            </a:extLst>
          </p:cNvPr>
          <p:cNvSpPr txBox="1"/>
          <p:nvPr/>
        </p:nvSpPr>
        <p:spPr>
          <a:xfrm>
            <a:off x="0" y="1166309"/>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Quay lại (back)</a:t>
            </a:r>
          </a:p>
        </p:txBody>
      </p:sp>
      <p:sp>
        <p:nvSpPr>
          <p:cNvPr id="9" name="TextBox 8">
            <a:extLst>
              <a:ext uri="{FF2B5EF4-FFF2-40B4-BE49-F238E27FC236}">
                <a16:creationId xmlns:a16="http://schemas.microsoft.com/office/drawing/2014/main" id="{3024DD21-04DB-EE31-BE93-41F3855544D1}"/>
              </a:ext>
            </a:extLst>
          </p:cNvPr>
          <p:cNvSpPr txBox="1"/>
          <p:nvPr/>
        </p:nvSpPr>
        <p:spPr>
          <a:xfrm>
            <a:off x="-2" y="1799571"/>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Màn hình chính</a:t>
            </a:r>
          </a:p>
        </p:txBody>
      </p:sp>
      <p:sp>
        <p:nvSpPr>
          <p:cNvPr id="10" name="TextBox 9">
            <a:extLst>
              <a:ext uri="{FF2B5EF4-FFF2-40B4-BE49-F238E27FC236}">
                <a16:creationId xmlns:a16="http://schemas.microsoft.com/office/drawing/2014/main" id="{B9F0EA4E-ABA5-CF60-D154-71D2F9AF10BF}"/>
              </a:ext>
            </a:extLst>
          </p:cNvPr>
          <p:cNvSpPr txBox="1"/>
          <p:nvPr/>
        </p:nvSpPr>
        <p:spPr>
          <a:xfrm>
            <a:off x="0" y="2511549"/>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Quản lý ứng dụng</a:t>
            </a:r>
          </a:p>
        </p:txBody>
      </p:sp>
      <p:sp>
        <p:nvSpPr>
          <p:cNvPr id="11" name="TextBox 10">
            <a:extLst>
              <a:ext uri="{FF2B5EF4-FFF2-40B4-BE49-F238E27FC236}">
                <a16:creationId xmlns:a16="http://schemas.microsoft.com/office/drawing/2014/main" id="{FCA330CC-7705-3F4D-9946-92A99D6612BF}"/>
              </a:ext>
            </a:extLst>
          </p:cNvPr>
          <p:cNvSpPr txBox="1"/>
          <p:nvPr/>
        </p:nvSpPr>
        <p:spPr>
          <a:xfrm>
            <a:off x="0" y="3269003"/>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Bút ghi chú</a:t>
            </a:r>
          </a:p>
        </p:txBody>
      </p:sp>
      <p:sp>
        <p:nvSpPr>
          <p:cNvPr id="12" name="TextBox 11">
            <a:extLst>
              <a:ext uri="{FF2B5EF4-FFF2-40B4-BE49-F238E27FC236}">
                <a16:creationId xmlns:a16="http://schemas.microsoft.com/office/drawing/2014/main" id="{0C8F93EA-7699-D6E4-3B81-20FBBD9BBACB}"/>
              </a:ext>
            </a:extLst>
          </p:cNvPr>
          <p:cNvSpPr txBox="1"/>
          <p:nvPr/>
        </p:nvSpPr>
        <p:spPr>
          <a:xfrm>
            <a:off x="-3" y="3970095"/>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Mở nhanh ứng dụng</a:t>
            </a:r>
          </a:p>
        </p:txBody>
      </p:sp>
      <p:sp>
        <p:nvSpPr>
          <p:cNvPr id="13" name="TextBox 12">
            <a:extLst>
              <a:ext uri="{FF2B5EF4-FFF2-40B4-BE49-F238E27FC236}">
                <a16:creationId xmlns:a16="http://schemas.microsoft.com/office/drawing/2014/main" id="{D3D4B1A5-0B47-7A77-5B41-658AAC78014D}"/>
              </a:ext>
            </a:extLst>
          </p:cNvPr>
          <p:cNvSpPr txBox="1"/>
          <p:nvPr/>
        </p:nvSpPr>
        <p:spPr>
          <a:xfrm>
            <a:off x="-3" y="4652881"/>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Chọn tín hiệu vào</a:t>
            </a:r>
          </a:p>
        </p:txBody>
      </p:sp>
      <p:pic>
        <p:nvPicPr>
          <p:cNvPr id="2" name="Picture 1">
            <a:extLst>
              <a:ext uri="{FF2B5EF4-FFF2-40B4-BE49-F238E27FC236}">
                <a16:creationId xmlns:a16="http://schemas.microsoft.com/office/drawing/2014/main" id="{3FE99BA1-341C-E968-4254-01AAC2B3EC3F}"/>
              </a:ext>
            </a:extLst>
          </p:cNvPr>
          <p:cNvPicPr/>
          <p:nvPr/>
        </p:nvPicPr>
        <p:blipFill>
          <a:blip r:embed="rId2"/>
          <a:stretch>
            <a:fillRect/>
          </a:stretch>
        </p:blipFill>
        <p:spPr>
          <a:xfrm>
            <a:off x="4582886" y="1415143"/>
            <a:ext cx="7609114" cy="4441132"/>
          </a:xfrm>
          <a:prstGeom prst="rect">
            <a:avLst/>
          </a:prstGeom>
        </p:spPr>
      </p:pic>
    </p:spTree>
    <p:extLst>
      <p:ext uri="{BB962C8B-B14F-4D97-AF65-F5344CB8AC3E}">
        <p14:creationId xmlns:p14="http://schemas.microsoft.com/office/powerpoint/2010/main" val="1127924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A86A8-144F-8757-9F6E-BA2C8091CD5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2B8704D-4DA7-3F9E-0EB4-C259D43A5C61}"/>
              </a:ext>
            </a:extLst>
          </p:cNvPr>
          <p:cNvSpPr txBox="1"/>
          <p:nvPr/>
        </p:nvSpPr>
        <p:spPr>
          <a:xfrm>
            <a:off x="1929719" y="297861"/>
            <a:ext cx="7021285" cy="671851"/>
          </a:xfrm>
          <a:prstGeom prst="rect">
            <a:avLst/>
          </a:prstGeom>
          <a:noFill/>
        </p:spPr>
        <p:txBody>
          <a:bodyPr wrap="square" rtlCol="0">
            <a:spAutoFit/>
          </a:bodyPr>
          <a:lstStyle/>
          <a:p>
            <a:pPr algn="ctr">
              <a:lnSpc>
                <a:spcPct val="150000"/>
              </a:lnSpc>
            </a:pPr>
            <a:r>
              <a:rPr lang="en-US" sz="2800" b="1">
                <a:solidFill>
                  <a:srgbClr val="C00000"/>
                </a:solidFill>
              </a:rPr>
              <a:t>PHÍM CHỨC NĂNG NHANH</a:t>
            </a:r>
          </a:p>
        </p:txBody>
      </p:sp>
      <p:sp>
        <p:nvSpPr>
          <p:cNvPr id="8" name="TextBox 7">
            <a:extLst>
              <a:ext uri="{FF2B5EF4-FFF2-40B4-BE49-F238E27FC236}">
                <a16:creationId xmlns:a16="http://schemas.microsoft.com/office/drawing/2014/main" id="{4E8EECD6-055C-7CDC-B460-70AB94CDD136}"/>
              </a:ext>
            </a:extLst>
          </p:cNvPr>
          <p:cNvSpPr txBox="1"/>
          <p:nvPr/>
        </p:nvSpPr>
        <p:spPr>
          <a:xfrm>
            <a:off x="0" y="1166309"/>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Mạng có dây</a:t>
            </a:r>
          </a:p>
        </p:txBody>
      </p:sp>
      <p:sp>
        <p:nvSpPr>
          <p:cNvPr id="9" name="TextBox 8">
            <a:extLst>
              <a:ext uri="{FF2B5EF4-FFF2-40B4-BE49-F238E27FC236}">
                <a16:creationId xmlns:a16="http://schemas.microsoft.com/office/drawing/2014/main" id="{B5752B06-B1D6-D218-E8C2-AB473A3FBD94}"/>
              </a:ext>
            </a:extLst>
          </p:cNvPr>
          <p:cNvSpPr txBox="1"/>
          <p:nvPr/>
        </p:nvSpPr>
        <p:spPr>
          <a:xfrm>
            <a:off x="-2" y="1799571"/>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Mạng không dây</a:t>
            </a:r>
          </a:p>
        </p:txBody>
      </p:sp>
      <p:sp>
        <p:nvSpPr>
          <p:cNvPr id="10" name="TextBox 9">
            <a:extLst>
              <a:ext uri="{FF2B5EF4-FFF2-40B4-BE49-F238E27FC236}">
                <a16:creationId xmlns:a16="http://schemas.microsoft.com/office/drawing/2014/main" id="{9484248A-2B20-79EB-9D37-E7835E437BFF}"/>
              </a:ext>
            </a:extLst>
          </p:cNvPr>
          <p:cNvSpPr txBox="1"/>
          <p:nvPr/>
        </p:nvSpPr>
        <p:spPr>
          <a:xfrm>
            <a:off x="0" y="2511549"/>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Hotspot</a:t>
            </a:r>
          </a:p>
        </p:txBody>
      </p:sp>
      <p:sp>
        <p:nvSpPr>
          <p:cNvPr id="11" name="TextBox 10">
            <a:extLst>
              <a:ext uri="{FF2B5EF4-FFF2-40B4-BE49-F238E27FC236}">
                <a16:creationId xmlns:a16="http://schemas.microsoft.com/office/drawing/2014/main" id="{82723009-4514-FE29-6E13-0619EDCCE5B7}"/>
              </a:ext>
            </a:extLst>
          </p:cNvPr>
          <p:cNvSpPr txBox="1"/>
          <p:nvPr/>
        </p:nvSpPr>
        <p:spPr>
          <a:xfrm>
            <a:off x="0" y="3269003"/>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Bluetooth</a:t>
            </a:r>
          </a:p>
        </p:txBody>
      </p:sp>
      <p:sp>
        <p:nvSpPr>
          <p:cNvPr id="12" name="TextBox 11">
            <a:extLst>
              <a:ext uri="{FF2B5EF4-FFF2-40B4-BE49-F238E27FC236}">
                <a16:creationId xmlns:a16="http://schemas.microsoft.com/office/drawing/2014/main" id="{03AF41F9-9101-323B-25DB-14CB470A07F3}"/>
              </a:ext>
            </a:extLst>
          </p:cNvPr>
          <p:cNvSpPr txBox="1"/>
          <p:nvPr/>
        </p:nvSpPr>
        <p:spPr>
          <a:xfrm>
            <a:off x="-3" y="3970095"/>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Chụp màn hình</a:t>
            </a:r>
          </a:p>
        </p:txBody>
      </p:sp>
      <p:sp>
        <p:nvSpPr>
          <p:cNvPr id="13" name="TextBox 12">
            <a:extLst>
              <a:ext uri="{FF2B5EF4-FFF2-40B4-BE49-F238E27FC236}">
                <a16:creationId xmlns:a16="http://schemas.microsoft.com/office/drawing/2014/main" id="{34157715-574A-3A04-648F-17BB499973AF}"/>
              </a:ext>
            </a:extLst>
          </p:cNvPr>
          <p:cNvSpPr txBox="1"/>
          <p:nvPr/>
        </p:nvSpPr>
        <p:spPr>
          <a:xfrm>
            <a:off x="-3" y="4652881"/>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Bảo vệ mắt</a:t>
            </a:r>
          </a:p>
        </p:txBody>
      </p:sp>
      <p:pic>
        <p:nvPicPr>
          <p:cNvPr id="2" name="Picture 1">
            <a:extLst>
              <a:ext uri="{FF2B5EF4-FFF2-40B4-BE49-F238E27FC236}">
                <a16:creationId xmlns:a16="http://schemas.microsoft.com/office/drawing/2014/main" id="{92CDC60F-EC2C-A33D-7B5D-59F23925ABDC}"/>
              </a:ext>
            </a:extLst>
          </p:cNvPr>
          <p:cNvPicPr/>
          <p:nvPr/>
        </p:nvPicPr>
        <p:blipFill>
          <a:blip r:embed="rId2"/>
          <a:stretch>
            <a:fillRect/>
          </a:stretch>
        </p:blipFill>
        <p:spPr>
          <a:xfrm>
            <a:off x="4582886" y="1415143"/>
            <a:ext cx="7609114" cy="4441132"/>
          </a:xfrm>
          <a:prstGeom prst="rect">
            <a:avLst/>
          </a:prstGeom>
        </p:spPr>
      </p:pic>
      <p:sp>
        <p:nvSpPr>
          <p:cNvPr id="3" name="TextBox 2">
            <a:extLst>
              <a:ext uri="{FF2B5EF4-FFF2-40B4-BE49-F238E27FC236}">
                <a16:creationId xmlns:a16="http://schemas.microsoft.com/office/drawing/2014/main" id="{1BB439AF-AB3F-499A-A4A0-C7E647E2E9E7}"/>
              </a:ext>
            </a:extLst>
          </p:cNvPr>
          <p:cNvSpPr txBox="1"/>
          <p:nvPr/>
        </p:nvSpPr>
        <p:spPr>
          <a:xfrm>
            <a:off x="10880" y="5240709"/>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Khóa cảm ứng</a:t>
            </a:r>
          </a:p>
        </p:txBody>
      </p:sp>
      <p:sp>
        <p:nvSpPr>
          <p:cNvPr id="5" name="TextBox 4">
            <a:extLst>
              <a:ext uri="{FF2B5EF4-FFF2-40B4-BE49-F238E27FC236}">
                <a16:creationId xmlns:a16="http://schemas.microsoft.com/office/drawing/2014/main" id="{95E2156A-F28B-0974-C70B-BABB93CC8331}"/>
              </a:ext>
            </a:extLst>
          </p:cNvPr>
          <p:cNvSpPr txBox="1"/>
          <p:nvPr/>
        </p:nvSpPr>
        <p:spPr>
          <a:xfrm>
            <a:off x="-4" y="5769521"/>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Chế độ nghỉ tiết kiệm (Eco)</a:t>
            </a:r>
          </a:p>
        </p:txBody>
      </p:sp>
    </p:spTree>
    <p:extLst>
      <p:ext uri="{BB962C8B-B14F-4D97-AF65-F5344CB8AC3E}">
        <p14:creationId xmlns:p14="http://schemas.microsoft.com/office/powerpoint/2010/main" val="4250910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6A25-C39D-37AA-7006-F4E18DC7630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E61A227-7137-650D-D583-A424247896F5}"/>
              </a:ext>
            </a:extLst>
          </p:cNvPr>
          <p:cNvSpPr txBox="1"/>
          <p:nvPr/>
        </p:nvSpPr>
        <p:spPr>
          <a:xfrm>
            <a:off x="1929719" y="297861"/>
            <a:ext cx="7021285" cy="671851"/>
          </a:xfrm>
          <a:prstGeom prst="rect">
            <a:avLst/>
          </a:prstGeom>
          <a:noFill/>
        </p:spPr>
        <p:txBody>
          <a:bodyPr wrap="square" rtlCol="0">
            <a:spAutoFit/>
          </a:bodyPr>
          <a:lstStyle/>
          <a:p>
            <a:pPr algn="ctr">
              <a:lnSpc>
                <a:spcPct val="150000"/>
              </a:lnSpc>
            </a:pPr>
            <a:r>
              <a:rPr lang="en-US" sz="2800" b="1">
                <a:solidFill>
                  <a:srgbClr val="C00000"/>
                </a:solidFill>
              </a:rPr>
              <a:t>La Bàn </a:t>
            </a:r>
          </a:p>
        </p:txBody>
      </p:sp>
      <p:sp>
        <p:nvSpPr>
          <p:cNvPr id="8" name="TextBox 7">
            <a:extLst>
              <a:ext uri="{FF2B5EF4-FFF2-40B4-BE49-F238E27FC236}">
                <a16:creationId xmlns:a16="http://schemas.microsoft.com/office/drawing/2014/main" id="{B8DB2907-EC32-6C2A-31A8-EFA589927327}"/>
              </a:ext>
            </a:extLst>
          </p:cNvPr>
          <p:cNvSpPr txBox="1"/>
          <p:nvPr/>
        </p:nvSpPr>
        <p:spPr>
          <a:xfrm>
            <a:off x="-1" y="1166309"/>
            <a:ext cx="9568543"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Nhấn và giữ giao diện bằng 5 ngón tay để mở la bàn</a:t>
            </a:r>
          </a:p>
        </p:txBody>
      </p:sp>
      <p:sp>
        <p:nvSpPr>
          <p:cNvPr id="9" name="TextBox 8">
            <a:extLst>
              <a:ext uri="{FF2B5EF4-FFF2-40B4-BE49-F238E27FC236}">
                <a16:creationId xmlns:a16="http://schemas.microsoft.com/office/drawing/2014/main" id="{E86B74DA-3DDB-88FF-891A-92660BED194D}"/>
              </a:ext>
            </a:extLst>
          </p:cNvPr>
          <p:cNvSpPr txBox="1"/>
          <p:nvPr/>
        </p:nvSpPr>
        <p:spPr>
          <a:xfrm>
            <a:off x="-2" y="1799571"/>
            <a:ext cx="1006928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Bầm vào giữa vòng tròn của la bàn để mở rộng hoặc gấp lại</a:t>
            </a:r>
          </a:p>
        </p:txBody>
      </p:sp>
      <p:sp>
        <p:nvSpPr>
          <p:cNvPr id="10" name="TextBox 9">
            <a:extLst>
              <a:ext uri="{FF2B5EF4-FFF2-40B4-BE49-F238E27FC236}">
                <a16:creationId xmlns:a16="http://schemas.microsoft.com/office/drawing/2014/main" id="{8EA14BDA-582E-511F-5491-4EBBC0945E38}"/>
              </a:ext>
            </a:extLst>
          </p:cNvPr>
          <p:cNvSpPr txBox="1"/>
          <p:nvPr/>
        </p:nvSpPr>
        <p:spPr>
          <a:xfrm>
            <a:off x="0" y="2511549"/>
            <a:ext cx="5301341"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Nút quay lại (back)</a:t>
            </a:r>
          </a:p>
        </p:txBody>
      </p:sp>
      <p:sp>
        <p:nvSpPr>
          <p:cNvPr id="11" name="TextBox 10">
            <a:extLst>
              <a:ext uri="{FF2B5EF4-FFF2-40B4-BE49-F238E27FC236}">
                <a16:creationId xmlns:a16="http://schemas.microsoft.com/office/drawing/2014/main" id="{4DB0CD34-7A1D-461C-E582-B5BADED86CA9}"/>
              </a:ext>
            </a:extLst>
          </p:cNvPr>
          <p:cNvSpPr txBox="1"/>
          <p:nvPr/>
        </p:nvSpPr>
        <p:spPr>
          <a:xfrm>
            <a:off x="0" y="3269003"/>
            <a:ext cx="6585863"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Chọn mở OPS (máy tính mini tùy chọn)</a:t>
            </a:r>
          </a:p>
        </p:txBody>
      </p:sp>
      <p:sp>
        <p:nvSpPr>
          <p:cNvPr id="12" name="TextBox 11">
            <a:extLst>
              <a:ext uri="{FF2B5EF4-FFF2-40B4-BE49-F238E27FC236}">
                <a16:creationId xmlns:a16="http://schemas.microsoft.com/office/drawing/2014/main" id="{28F2816D-E322-1037-E51F-2755EE6B2214}"/>
              </a:ext>
            </a:extLst>
          </p:cNvPr>
          <p:cNvSpPr txBox="1"/>
          <p:nvPr/>
        </p:nvSpPr>
        <p:spPr>
          <a:xfrm>
            <a:off x="-3" y="3970095"/>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Vào nhanh bẳng trắng</a:t>
            </a:r>
          </a:p>
        </p:txBody>
      </p:sp>
      <p:sp>
        <p:nvSpPr>
          <p:cNvPr id="13" name="TextBox 12">
            <a:extLst>
              <a:ext uri="{FF2B5EF4-FFF2-40B4-BE49-F238E27FC236}">
                <a16:creationId xmlns:a16="http://schemas.microsoft.com/office/drawing/2014/main" id="{06A96857-84AC-F7FC-E424-D6122FF28F36}"/>
              </a:ext>
            </a:extLst>
          </p:cNvPr>
          <p:cNvSpPr txBox="1"/>
          <p:nvPr/>
        </p:nvSpPr>
        <p:spPr>
          <a:xfrm>
            <a:off x="-3" y="4652881"/>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Ghi màn hình</a:t>
            </a:r>
          </a:p>
        </p:txBody>
      </p:sp>
      <p:sp>
        <p:nvSpPr>
          <p:cNvPr id="3" name="TextBox 2">
            <a:extLst>
              <a:ext uri="{FF2B5EF4-FFF2-40B4-BE49-F238E27FC236}">
                <a16:creationId xmlns:a16="http://schemas.microsoft.com/office/drawing/2014/main" id="{AD1EFD26-443F-675A-CF0C-F428F9EE5D5B}"/>
              </a:ext>
            </a:extLst>
          </p:cNvPr>
          <p:cNvSpPr txBox="1"/>
          <p:nvPr/>
        </p:nvSpPr>
        <p:spPr>
          <a:xfrm>
            <a:off x="10880" y="5240709"/>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Quản lý đa nhiệm</a:t>
            </a:r>
          </a:p>
        </p:txBody>
      </p:sp>
      <p:sp>
        <p:nvSpPr>
          <p:cNvPr id="5" name="TextBox 4">
            <a:extLst>
              <a:ext uri="{FF2B5EF4-FFF2-40B4-BE49-F238E27FC236}">
                <a16:creationId xmlns:a16="http://schemas.microsoft.com/office/drawing/2014/main" id="{1AD5CDCB-37B8-8BDF-F5B2-20A19A49E355}"/>
              </a:ext>
            </a:extLst>
          </p:cNvPr>
          <p:cNvSpPr txBox="1"/>
          <p:nvPr/>
        </p:nvSpPr>
        <p:spPr>
          <a:xfrm>
            <a:off x="-4" y="5769521"/>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Home: về màn hình chính</a:t>
            </a:r>
          </a:p>
        </p:txBody>
      </p:sp>
      <p:pic>
        <p:nvPicPr>
          <p:cNvPr id="6" name="Picture 5">
            <a:extLst>
              <a:ext uri="{FF2B5EF4-FFF2-40B4-BE49-F238E27FC236}">
                <a16:creationId xmlns:a16="http://schemas.microsoft.com/office/drawing/2014/main" id="{6AB01AAC-4812-2258-360B-805F4B90C9A8}"/>
              </a:ext>
            </a:extLst>
          </p:cNvPr>
          <p:cNvPicPr/>
          <p:nvPr/>
        </p:nvPicPr>
        <p:blipFill>
          <a:blip r:embed="rId2"/>
          <a:stretch>
            <a:fillRect/>
          </a:stretch>
        </p:blipFill>
        <p:spPr>
          <a:xfrm>
            <a:off x="6596746" y="2568936"/>
            <a:ext cx="5159826" cy="4289064"/>
          </a:xfrm>
          <a:prstGeom prst="rect">
            <a:avLst/>
          </a:prstGeom>
        </p:spPr>
      </p:pic>
    </p:spTree>
    <p:extLst>
      <p:ext uri="{BB962C8B-B14F-4D97-AF65-F5344CB8AC3E}">
        <p14:creationId xmlns:p14="http://schemas.microsoft.com/office/powerpoint/2010/main" val="1447732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E9F94-D352-DB22-AEA1-28EA774DDDD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190255-C463-310A-BA38-5E921F8FED12}"/>
              </a:ext>
            </a:extLst>
          </p:cNvPr>
          <p:cNvSpPr txBox="1"/>
          <p:nvPr/>
        </p:nvSpPr>
        <p:spPr>
          <a:xfrm>
            <a:off x="1929719" y="297861"/>
            <a:ext cx="7021285" cy="671851"/>
          </a:xfrm>
          <a:prstGeom prst="rect">
            <a:avLst/>
          </a:prstGeom>
          <a:noFill/>
        </p:spPr>
        <p:txBody>
          <a:bodyPr wrap="square" rtlCol="0">
            <a:spAutoFit/>
          </a:bodyPr>
          <a:lstStyle/>
          <a:p>
            <a:pPr algn="ctr">
              <a:lnSpc>
                <a:spcPct val="150000"/>
              </a:lnSpc>
            </a:pPr>
            <a:r>
              <a:rPr lang="en-US" sz="2800" b="1">
                <a:solidFill>
                  <a:srgbClr val="C00000"/>
                </a:solidFill>
              </a:rPr>
              <a:t>GIAO DIỆN BẢNG TRẮNG</a:t>
            </a:r>
          </a:p>
        </p:txBody>
      </p:sp>
      <p:sp>
        <p:nvSpPr>
          <p:cNvPr id="8" name="TextBox 7">
            <a:extLst>
              <a:ext uri="{FF2B5EF4-FFF2-40B4-BE49-F238E27FC236}">
                <a16:creationId xmlns:a16="http://schemas.microsoft.com/office/drawing/2014/main" id="{98809EDA-5645-57CF-C19D-54D3186C862E}"/>
              </a:ext>
            </a:extLst>
          </p:cNvPr>
          <p:cNvSpPr txBox="1"/>
          <p:nvPr/>
        </p:nvSpPr>
        <p:spPr>
          <a:xfrm>
            <a:off x="0" y="1166309"/>
            <a:ext cx="5758544"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Chọn bút viết, thay đổi kiểu bút</a:t>
            </a:r>
          </a:p>
        </p:txBody>
      </p:sp>
      <p:sp>
        <p:nvSpPr>
          <p:cNvPr id="9" name="TextBox 8">
            <a:extLst>
              <a:ext uri="{FF2B5EF4-FFF2-40B4-BE49-F238E27FC236}">
                <a16:creationId xmlns:a16="http://schemas.microsoft.com/office/drawing/2014/main" id="{B380D4C5-68AC-7E36-5C76-727D62754BBC}"/>
              </a:ext>
            </a:extLst>
          </p:cNvPr>
          <p:cNvSpPr txBox="1"/>
          <p:nvPr/>
        </p:nvSpPr>
        <p:spPr>
          <a:xfrm>
            <a:off x="-2" y="1799571"/>
            <a:ext cx="5758544"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Thay đổi màu sắc bút viết</a:t>
            </a:r>
          </a:p>
        </p:txBody>
      </p:sp>
      <p:sp>
        <p:nvSpPr>
          <p:cNvPr id="10" name="TextBox 9">
            <a:extLst>
              <a:ext uri="{FF2B5EF4-FFF2-40B4-BE49-F238E27FC236}">
                <a16:creationId xmlns:a16="http://schemas.microsoft.com/office/drawing/2014/main" id="{160CB975-0D91-49B4-5A82-CAC08866D6C4}"/>
              </a:ext>
            </a:extLst>
          </p:cNvPr>
          <p:cNvSpPr txBox="1"/>
          <p:nvPr/>
        </p:nvSpPr>
        <p:spPr>
          <a:xfrm>
            <a:off x="0" y="2511549"/>
            <a:ext cx="5745156"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Chèn hình dạng, kẻ bảng…</a:t>
            </a:r>
          </a:p>
        </p:txBody>
      </p:sp>
      <p:sp>
        <p:nvSpPr>
          <p:cNvPr id="11" name="TextBox 10">
            <a:extLst>
              <a:ext uri="{FF2B5EF4-FFF2-40B4-BE49-F238E27FC236}">
                <a16:creationId xmlns:a16="http://schemas.microsoft.com/office/drawing/2014/main" id="{AC8E1104-9528-F285-5F4C-F17B995339A2}"/>
              </a:ext>
            </a:extLst>
          </p:cNvPr>
          <p:cNvSpPr txBox="1"/>
          <p:nvPr/>
        </p:nvSpPr>
        <p:spPr>
          <a:xfrm>
            <a:off x="0" y="3269003"/>
            <a:ext cx="6585863"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Chọn xóa nhanh hoặc xóa tất cả</a:t>
            </a:r>
          </a:p>
        </p:txBody>
      </p:sp>
      <p:sp>
        <p:nvSpPr>
          <p:cNvPr id="12" name="TextBox 11">
            <a:extLst>
              <a:ext uri="{FF2B5EF4-FFF2-40B4-BE49-F238E27FC236}">
                <a16:creationId xmlns:a16="http://schemas.microsoft.com/office/drawing/2014/main" id="{25E85E7E-DFA0-3728-243C-10102D829657}"/>
              </a:ext>
            </a:extLst>
          </p:cNvPr>
          <p:cNvSpPr txBox="1"/>
          <p:nvPr/>
        </p:nvSpPr>
        <p:spPr>
          <a:xfrm>
            <a:off x="-3" y="3970095"/>
            <a:ext cx="5159827"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Thay đổi màu nền bảng viết</a:t>
            </a:r>
          </a:p>
        </p:txBody>
      </p:sp>
      <p:sp>
        <p:nvSpPr>
          <p:cNvPr id="13" name="TextBox 12">
            <a:extLst>
              <a:ext uri="{FF2B5EF4-FFF2-40B4-BE49-F238E27FC236}">
                <a16:creationId xmlns:a16="http://schemas.microsoft.com/office/drawing/2014/main" id="{BDC5DDDB-3A48-1936-070D-5FA8FED62188}"/>
              </a:ext>
            </a:extLst>
          </p:cNvPr>
          <p:cNvSpPr txBox="1"/>
          <p:nvPr/>
        </p:nvSpPr>
        <p:spPr>
          <a:xfrm>
            <a:off x="-4" y="4652881"/>
            <a:ext cx="5758545"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Chèn tài liệu vào bảng: pdf; jpg…</a:t>
            </a:r>
          </a:p>
        </p:txBody>
      </p:sp>
      <p:sp>
        <p:nvSpPr>
          <p:cNvPr id="3" name="TextBox 2">
            <a:extLst>
              <a:ext uri="{FF2B5EF4-FFF2-40B4-BE49-F238E27FC236}">
                <a16:creationId xmlns:a16="http://schemas.microsoft.com/office/drawing/2014/main" id="{EC9BE5BE-F96A-46A9-8601-250BE2D3B37D}"/>
              </a:ext>
            </a:extLst>
          </p:cNvPr>
          <p:cNvSpPr txBox="1"/>
          <p:nvPr/>
        </p:nvSpPr>
        <p:spPr>
          <a:xfrm>
            <a:off x="10880" y="5240709"/>
            <a:ext cx="5159828"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Lưu vào bộ nhớ máy</a:t>
            </a:r>
          </a:p>
        </p:txBody>
      </p:sp>
      <p:sp>
        <p:nvSpPr>
          <p:cNvPr id="5" name="TextBox 4">
            <a:extLst>
              <a:ext uri="{FF2B5EF4-FFF2-40B4-BE49-F238E27FC236}">
                <a16:creationId xmlns:a16="http://schemas.microsoft.com/office/drawing/2014/main" id="{786DF85B-A53D-8538-2408-BCF9469186D6}"/>
              </a:ext>
            </a:extLst>
          </p:cNvPr>
          <p:cNvSpPr txBox="1"/>
          <p:nvPr/>
        </p:nvSpPr>
        <p:spPr>
          <a:xfrm>
            <a:off x="-5" y="5769521"/>
            <a:ext cx="7032175"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Chia sẻ nội dung thông qua mã QR</a:t>
            </a:r>
          </a:p>
        </p:txBody>
      </p:sp>
      <p:pic>
        <p:nvPicPr>
          <p:cNvPr id="2" name="Picture 1">
            <a:extLst>
              <a:ext uri="{FF2B5EF4-FFF2-40B4-BE49-F238E27FC236}">
                <a16:creationId xmlns:a16="http://schemas.microsoft.com/office/drawing/2014/main" id="{5E200D1E-7528-E60A-31A8-280B809F0D10}"/>
              </a:ext>
            </a:extLst>
          </p:cNvPr>
          <p:cNvPicPr/>
          <p:nvPr/>
        </p:nvPicPr>
        <p:blipFill>
          <a:blip r:embed="rId2"/>
          <a:stretch>
            <a:fillRect/>
          </a:stretch>
        </p:blipFill>
        <p:spPr>
          <a:xfrm>
            <a:off x="5745156" y="1458686"/>
            <a:ext cx="6411695" cy="4233005"/>
          </a:xfrm>
          <a:prstGeom prst="rect">
            <a:avLst/>
          </a:prstGeom>
        </p:spPr>
      </p:pic>
    </p:spTree>
    <p:extLst>
      <p:ext uri="{BB962C8B-B14F-4D97-AF65-F5344CB8AC3E}">
        <p14:creationId xmlns:p14="http://schemas.microsoft.com/office/powerpoint/2010/main" val="3345109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D3162-4EF5-5DDA-C333-60DD63BA45E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35A9512-55DD-144F-1941-68B73E2FFE6C}"/>
              </a:ext>
            </a:extLst>
          </p:cNvPr>
          <p:cNvSpPr txBox="1"/>
          <p:nvPr/>
        </p:nvSpPr>
        <p:spPr>
          <a:xfrm>
            <a:off x="1929719" y="297861"/>
            <a:ext cx="7021285" cy="671851"/>
          </a:xfrm>
          <a:prstGeom prst="rect">
            <a:avLst/>
          </a:prstGeom>
          <a:noFill/>
        </p:spPr>
        <p:txBody>
          <a:bodyPr wrap="square" rtlCol="0">
            <a:spAutoFit/>
          </a:bodyPr>
          <a:lstStyle/>
          <a:p>
            <a:pPr algn="ctr">
              <a:lnSpc>
                <a:spcPct val="150000"/>
              </a:lnSpc>
            </a:pPr>
            <a:r>
              <a:rPr lang="en-US" sz="2800" b="1">
                <a:solidFill>
                  <a:srgbClr val="C00000"/>
                </a:solidFill>
              </a:rPr>
              <a:t>BẢNG TRẮNG MINI</a:t>
            </a:r>
          </a:p>
        </p:txBody>
      </p:sp>
      <p:sp>
        <p:nvSpPr>
          <p:cNvPr id="8" name="TextBox 7">
            <a:extLst>
              <a:ext uri="{FF2B5EF4-FFF2-40B4-BE49-F238E27FC236}">
                <a16:creationId xmlns:a16="http://schemas.microsoft.com/office/drawing/2014/main" id="{20C2913A-1535-A168-8119-8917368305EC}"/>
              </a:ext>
            </a:extLst>
          </p:cNvPr>
          <p:cNvSpPr txBox="1"/>
          <p:nvPr/>
        </p:nvSpPr>
        <p:spPr>
          <a:xfrm>
            <a:off x="0" y="1166309"/>
            <a:ext cx="10896600"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Thao tác: vuốt từ cuối trang ở vị trí bất kì để mở bảng trắng mini </a:t>
            </a:r>
          </a:p>
        </p:txBody>
      </p:sp>
      <p:sp>
        <p:nvSpPr>
          <p:cNvPr id="9" name="TextBox 8">
            <a:extLst>
              <a:ext uri="{FF2B5EF4-FFF2-40B4-BE49-F238E27FC236}">
                <a16:creationId xmlns:a16="http://schemas.microsoft.com/office/drawing/2014/main" id="{EC582EA4-7599-5B90-5091-8914F897466C}"/>
              </a:ext>
            </a:extLst>
          </p:cNvPr>
          <p:cNvSpPr txBox="1"/>
          <p:nvPr/>
        </p:nvSpPr>
        <p:spPr>
          <a:xfrm>
            <a:off x="-2" y="1799571"/>
            <a:ext cx="5758544"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Chọn bút viết và thay đổi màu sắc</a:t>
            </a:r>
          </a:p>
        </p:txBody>
      </p:sp>
      <p:sp>
        <p:nvSpPr>
          <p:cNvPr id="10" name="TextBox 9">
            <a:extLst>
              <a:ext uri="{FF2B5EF4-FFF2-40B4-BE49-F238E27FC236}">
                <a16:creationId xmlns:a16="http://schemas.microsoft.com/office/drawing/2014/main" id="{4980EFFD-61A2-A108-08AB-6CD170928C85}"/>
              </a:ext>
            </a:extLst>
          </p:cNvPr>
          <p:cNvSpPr txBox="1"/>
          <p:nvPr/>
        </p:nvSpPr>
        <p:spPr>
          <a:xfrm>
            <a:off x="0" y="2511549"/>
            <a:ext cx="5745156"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Chức năng xóa</a:t>
            </a:r>
          </a:p>
        </p:txBody>
      </p:sp>
      <p:pic>
        <p:nvPicPr>
          <p:cNvPr id="6" name="Picture 5">
            <a:extLst>
              <a:ext uri="{FF2B5EF4-FFF2-40B4-BE49-F238E27FC236}">
                <a16:creationId xmlns:a16="http://schemas.microsoft.com/office/drawing/2014/main" id="{17C2DBA0-2EE2-0402-D0F2-4DD671A84847}"/>
              </a:ext>
            </a:extLst>
          </p:cNvPr>
          <p:cNvPicPr/>
          <p:nvPr/>
        </p:nvPicPr>
        <p:blipFill>
          <a:blip r:embed="rId2"/>
          <a:stretch>
            <a:fillRect/>
          </a:stretch>
        </p:blipFill>
        <p:spPr>
          <a:xfrm>
            <a:off x="5856514" y="1838343"/>
            <a:ext cx="6324606" cy="3669828"/>
          </a:xfrm>
          <a:prstGeom prst="rect">
            <a:avLst/>
          </a:prstGeom>
        </p:spPr>
      </p:pic>
      <p:sp>
        <p:nvSpPr>
          <p:cNvPr id="7" name="TextBox 6">
            <a:extLst>
              <a:ext uri="{FF2B5EF4-FFF2-40B4-BE49-F238E27FC236}">
                <a16:creationId xmlns:a16="http://schemas.microsoft.com/office/drawing/2014/main" id="{55B52AF9-BF47-5B44-1059-002775C9B3B5}"/>
              </a:ext>
            </a:extLst>
          </p:cNvPr>
          <p:cNvSpPr txBox="1"/>
          <p:nvPr/>
        </p:nvSpPr>
        <p:spPr>
          <a:xfrm>
            <a:off x="10882" y="3132033"/>
            <a:ext cx="5745156"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Chia sẻ nội dung qua mã QR</a:t>
            </a:r>
          </a:p>
        </p:txBody>
      </p:sp>
      <p:sp>
        <p:nvSpPr>
          <p:cNvPr id="14" name="TextBox 13">
            <a:extLst>
              <a:ext uri="{FF2B5EF4-FFF2-40B4-BE49-F238E27FC236}">
                <a16:creationId xmlns:a16="http://schemas.microsoft.com/office/drawing/2014/main" id="{636B022E-67C3-86E3-4C4D-6AB95FA5C2AF}"/>
              </a:ext>
            </a:extLst>
          </p:cNvPr>
          <p:cNvSpPr txBox="1"/>
          <p:nvPr/>
        </p:nvSpPr>
        <p:spPr>
          <a:xfrm>
            <a:off x="24266" y="3710686"/>
            <a:ext cx="5745156"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Ẩn bảng trắng mini</a:t>
            </a:r>
          </a:p>
        </p:txBody>
      </p:sp>
    </p:spTree>
    <p:extLst>
      <p:ext uri="{BB962C8B-B14F-4D97-AF65-F5344CB8AC3E}">
        <p14:creationId xmlns:p14="http://schemas.microsoft.com/office/powerpoint/2010/main" val="2066339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3EC55-8050-2319-C35B-2F034934787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96E1251-2AB3-7B80-3904-89C9C99E983D}"/>
              </a:ext>
            </a:extLst>
          </p:cNvPr>
          <p:cNvSpPr txBox="1"/>
          <p:nvPr/>
        </p:nvSpPr>
        <p:spPr>
          <a:xfrm>
            <a:off x="1929719" y="297861"/>
            <a:ext cx="7021285" cy="671851"/>
          </a:xfrm>
          <a:prstGeom prst="rect">
            <a:avLst/>
          </a:prstGeom>
          <a:noFill/>
        </p:spPr>
        <p:txBody>
          <a:bodyPr wrap="square" rtlCol="0">
            <a:spAutoFit/>
          </a:bodyPr>
          <a:lstStyle/>
          <a:p>
            <a:pPr algn="ctr">
              <a:lnSpc>
                <a:spcPct val="150000"/>
              </a:lnSpc>
            </a:pPr>
            <a:r>
              <a:rPr lang="en-US" sz="2800" b="1">
                <a:solidFill>
                  <a:srgbClr val="C00000"/>
                </a:solidFill>
              </a:rPr>
              <a:t>BÚT GHI CHÚ</a:t>
            </a:r>
          </a:p>
        </p:txBody>
      </p:sp>
      <p:sp>
        <p:nvSpPr>
          <p:cNvPr id="8" name="TextBox 7">
            <a:extLst>
              <a:ext uri="{FF2B5EF4-FFF2-40B4-BE49-F238E27FC236}">
                <a16:creationId xmlns:a16="http://schemas.microsoft.com/office/drawing/2014/main" id="{A5A11057-20E4-E498-5256-5B192E53ACF0}"/>
              </a:ext>
            </a:extLst>
          </p:cNvPr>
          <p:cNvSpPr txBox="1"/>
          <p:nvPr/>
        </p:nvSpPr>
        <p:spPr>
          <a:xfrm>
            <a:off x="0" y="1166309"/>
            <a:ext cx="12333514"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Thao tác: Nhấp vào biểu tượng trên la bàn hoặc mở thanh công cụ bên cạnh</a:t>
            </a:r>
          </a:p>
        </p:txBody>
      </p:sp>
      <p:sp>
        <p:nvSpPr>
          <p:cNvPr id="9" name="TextBox 8">
            <a:extLst>
              <a:ext uri="{FF2B5EF4-FFF2-40B4-BE49-F238E27FC236}">
                <a16:creationId xmlns:a16="http://schemas.microsoft.com/office/drawing/2014/main" id="{86CAA1EF-F751-7700-630B-D9393B9304CD}"/>
              </a:ext>
            </a:extLst>
          </p:cNvPr>
          <p:cNvSpPr txBox="1"/>
          <p:nvPr/>
        </p:nvSpPr>
        <p:spPr>
          <a:xfrm>
            <a:off x="-2" y="1799571"/>
            <a:ext cx="5758544"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Chọn bút viết và thay đổi màu sắc</a:t>
            </a:r>
          </a:p>
        </p:txBody>
      </p:sp>
      <p:sp>
        <p:nvSpPr>
          <p:cNvPr id="10" name="TextBox 9">
            <a:extLst>
              <a:ext uri="{FF2B5EF4-FFF2-40B4-BE49-F238E27FC236}">
                <a16:creationId xmlns:a16="http://schemas.microsoft.com/office/drawing/2014/main" id="{DA03BDB1-01C7-2832-7567-513334B5AB27}"/>
              </a:ext>
            </a:extLst>
          </p:cNvPr>
          <p:cNvSpPr txBox="1"/>
          <p:nvPr/>
        </p:nvSpPr>
        <p:spPr>
          <a:xfrm>
            <a:off x="0" y="2511549"/>
            <a:ext cx="5745156"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Chức năng xóa</a:t>
            </a:r>
          </a:p>
        </p:txBody>
      </p:sp>
      <p:sp>
        <p:nvSpPr>
          <p:cNvPr id="7" name="TextBox 6">
            <a:extLst>
              <a:ext uri="{FF2B5EF4-FFF2-40B4-BE49-F238E27FC236}">
                <a16:creationId xmlns:a16="http://schemas.microsoft.com/office/drawing/2014/main" id="{8284BC7F-A26E-7671-74D5-86F12A78B460}"/>
              </a:ext>
            </a:extLst>
          </p:cNvPr>
          <p:cNvSpPr txBox="1"/>
          <p:nvPr/>
        </p:nvSpPr>
        <p:spPr>
          <a:xfrm>
            <a:off x="10882" y="3132033"/>
            <a:ext cx="5745156" cy="671851"/>
          </a:xfrm>
          <a:prstGeom prst="rect">
            <a:avLst/>
          </a:prstGeom>
          <a:noFill/>
        </p:spPr>
        <p:txBody>
          <a:bodyPr wrap="square" rtlCol="0">
            <a:spAutoFit/>
          </a:bodyPr>
          <a:lstStyle/>
          <a:p>
            <a:pPr marL="685800" indent="-685800">
              <a:lnSpc>
                <a:spcPct val="150000"/>
              </a:lnSpc>
              <a:buFont typeface="Wingdings" panose="05000000000000000000" pitchFamily="2" charset="2"/>
              <a:buChar char="Ø"/>
            </a:pPr>
            <a:r>
              <a:rPr lang="en-US" sz="2800">
                <a:solidFill>
                  <a:srgbClr val="C00000"/>
                </a:solidFill>
              </a:rPr>
              <a:t>Chia sẻ nội dung qua mã QR</a:t>
            </a:r>
          </a:p>
        </p:txBody>
      </p:sp>
      <p:pic>
        <p:nvPicPr>
          <p:cNvPr id="2" name="Picture 1">
            <a:extLst>
              <a:ext uri="{FF2B5EF4-FFF2-40B4-BE49-F238E27FC236}">
                <a16:creationId xmlns:a16="http://schemas.microsoft.com/office/drawing/2014/main" id="{3F84F464-89D2-0ED5-9B68-B22997527A20}"/>
              </a:ext>
            </a:extLst>
          </p:cNvPr>
          <p:cNvPicPr/>
          <p:nvPr/>
        </p:nvPicPr>
        <p:blipFill>
          <a:blip r:embed="rId2"/>
          <a:stretch>
            <a:fillRect/>
          </a:stretch>
        </p:blipFill>
        <p:spPr>
          <a:xfrm>
            <a:off x="5440360" y="2471421"/>
            <a:ext cx="6727373" cy="3657235"/>
          </a:xfrm>
          <a:prstGeom prst="rect">
            <a:avLst/>
          </a:prstGeom>
        </p:spPr>
      </p:pic>
    </p:spTree>
    <p:extLst>
      <p:ext uri="{BB962C8B-B14F-4D97-AF65-F5344CB8AC3E}">
        <p14:creationId xmlns:p14="http://schemas.microsoft.com/office/powerpoint/2010/main" val="365494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528</Words>
  <Application>Microsoft Office PowerPoint</Application>
  <PresentationFormat>Widescreen</PresentationFormat>
  <Paragraphs>68</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luan vu</dc:creator>
  <cp:lastModifiedBy>thientuvn@gmail.com</cp:lastModifiedBy>
  <cp:revision>2</cp:revision>
  <dcterms:created xsi:type="dcterms:W3CDTF">2024-12-21T08:58:25Z</dcterms:created>
  <dcterms:modified xsi:type="dcterms:W3CDTF">2026-03-31T08:07:39Z</dcterms:modified>
</cp:coreProperties>
</file>