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737B-E621-9041-D66A-A8B481B11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C6481-2A9F-E8A3-7D95-A1547640F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4948-1967-E951-75DC-EBF36BD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88D29-B298-52D4-3669-E6F7AAE4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98D8-C905-C289-0B2F-108D4ED6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C80D-22EC-786D-2073-E85B906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A5A66-5AEC-5AD8-D789-025571979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35680-35DF-5400-0A3E-5E66FF63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9FC2F-A67E-7DDA-A9A6-E1124C24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E5FB4-B43C-2D3F-EBFD-9F1C4C07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EA160-8D88-7CA8-1B6A-B28CBD39E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F6603-0F17-40AE-3364-8E1D2BCDC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BADB-8F9F-43C7-4E1D-18AD1E51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3CA6-5B4B-0E13-06F9-8516483E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A135-4203-0CE1-1B40-4E858842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075C-AE26-16AA-1E46-338A8F7D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EAF7-B099-5013-E3F2-E27C8C75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5BB8-B23B-78AA-CD3F-5F01FE10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97B7-8156-7417-606B-9959B907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D3AA-F559-51CF-40D1-81EBDC61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DF1-F09F-8F6F-C88F-1E11EAB7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49FA-9604-0AA7-6A4E-8D07310D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0396A-0004-CFC0-0896-9D93B33E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534F-3A1B-6D76-1851-FBFB4398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7BEAE-DFA6-12F2-B09A-B01589D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AA79-E593-FEB5-FA85-6B8FADE0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BF90-D219-0FFE-12C8-F46F6880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927F3-1566-1246-7BF8-8260F70AF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6240A-8CF9-3152-CB63-ABD84F85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5BDB1-E9B5-F457-A86E-B4EEE6E6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B9CCE-924C-2ACE-00E3-47FC3B4B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D6FA-1544-D6B4-D563-7B5A025C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DEF3A-CE8E-FC12-AC53-2213EC1FF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21F95-F2C0-56B3-368E-3F8E2D85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D5AD9-661D-2A7F-AB56-A268B1F38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20F24-6666-2988-5473-3C5BB0F22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26D4F-0653-4065-BE44-2C66CDF9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7504B-40D0-E432-0FFD-6F73FA9F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736CD-2437-7C8F-CF88-096A4F0A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089E-E7DC-27F2-9F0E-BA5E946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A1DDF-91FA-9424-C506-D6A0AF41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21141-E220-06C1-F493-30C0A2C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2044A-0282-2D41-29BE-80F4A2DC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0AD38-DFF4-F3C1-E665-26B59233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AA102-8D69-13AE-65FC-55D0B38F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61E0A-8B7A-85C7-1FF2-58FC6667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0C97-9A71-5F8D-B83D-9D9AEDA1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0D92E-9BDE-7A21-A5E6-83838623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2DDC1-E42D-9E98-FAB7-8C6ABCC76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74519-82C4-CC53-C5D6-B5B0A99D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48644-D8EF-DA07-0931-988C7254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A6D4-14C6-1569-4A5E-100A2904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BE73-D5EB-5CDD-62D9-07CFD150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E416F-677E-02E5-E4EE-FE0C67DBF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89EB4-931C-AFFF-76E9-1DA247053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6FA3-FDFE-C841-79A2-7BC4946F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C330D-5B79-FF16-7DB5-C02FA43A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FD5E6-97F9-9655-4AA5-5DCB8726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FE2ED-7C48-2100-52D4-5EB5D256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64DB-CEE6-3841-F452-B3392EF9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D862C-1311-4D12-C889-405BECEC9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41F7-E141-4FA6-B836-4AD304E5B07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71B7-F721-9A70-0170-E354D6FB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8FF-357F-102A-F646-715392CDC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C891-82AE-44FF-92BD-F63DAA09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ychieubacha.vn/gia-treo-tivi/gia-treo-tivi-di-dong-nb-ava-1800-70-1p-55-80-inc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ychieubacha.vn/gia-treo-tivi/gia-treo-tivi-di-dong-nb-ava-1800-70-1p-55-80-inc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aychieubacha.vn/gia-treo-tivi/gia-treo-tivi-di-dong-nb-ava-1800-70-1p-55-80-inc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ychieubacha.vn/gia-treo-tivi/gia-treo-tivi-di-dong-sfft-12-dung-cho-tivi-tu-55-120-inch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aychieubacha.vn/gia-treo-tivi/gia-treo-tivi-di-dong-sfft-12-dung-cho-tivi-tu-55-120-inc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aychieubacha.vn/gia-treo-tivi/gia-treo-tivi-di-dong-sfft-12-dung-cho-tivi-tu-55-120-inc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aychieubacha.vn/gia-treo-tivi/gia-treo-tivi-di-dong-sfft-12-dung-cho-tivi-tu-55-120-inc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aychieubacha.vn/gia-treo-tivi/gia-treo-tivi-di-dong-sfft-12-dung-cho-tivi-tu-55-120-inch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9E08-7857-FE86-B916-15C421ABC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362700" cy="1023938"/>
          </a:xfrm>
        </p:spPr>
        <p:txBody>
          <a:bodyPr>
            <a:normAutofit/>
          </a:bodyPr>
          <a:lstStyle/>
          <a:p>
            <a:r>
              <a:rPr lang="en-US" sz="2000" b="1">
                <a:hlinkClick r:id="rId2"/>
              </a:rPr>
              <a:t>THÔNG SỐ KỸ THUẬT CHÂN ĐỠ TIVI DI ĐỘNG FT-S</a:t>
            </a:r>
            <a:br>
              <a:rPr lang="en-US" sz="2000"/>
            </a:br>
            <a:endParaRPr lang="en-US"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3E968-CC37-6C2A-DA02-B95BF3798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47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0000FF"/>
                </a:solidFill>
              </a:rPr>
              <a:t>Model: FT-S</a:t>
            </a:r>
            <a:endParaRPr lang="en-US" sz="3300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Loại giá: Giá đỡ Tivi, Màn Hình Tương Tác, Màn Hình LCD Di Động 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Giá đỡ phù hợp với tất cả các TiVi, Màn Hình Tương Tác, màn lcd từ: 55 inch, 58 inch, 60 inch, 70 inch,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Áp dụng lắp đặt với khoảng cách 4 lỗ tivi chuẩn VESA: 200x200mm, 200x400mm, 300x300mm, 400x400mm, 500x400mm, 600x450mm.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Màu sắc:  Sắt SPCC sơn tĩnh điện màn đen,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C00000"/>
                </a:solidFill>
              </a:rPr>
              <a:t>Tải trọng: 80kg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C00000"/>
                </a:solidFill>
              </a:rPr>
              <a:t>Trọng lượng: ~16kg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Đi kèm với giá đỡ AV và ngăn máy ảnh chuẩn.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Phù hợp với hầu hết với các màn hình tương tác thông minh, ti vi, .... lên đến 75 inch, Màn Hình Tương Tác đến 65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0000FF"/>
                </a:solidFill>
              </a:rPr>
              <a:t>Bảo hành: 12 tháng</a:t>
            </a:r>
            <a:endParaRPr lang="en-US" sz="3300">
              <a:solidFill>
                <a:srgbClr val="0000FF"/>
              </a:solidFill>
            </a:endParaRPr>
          </a:p>
          <a:p>
            <a:endParaRPr lang="en-US"/>
          </a:p>
        </p:txBody>
      </p:sp>
      <p:pic>
        <p:nvPicPr>
          <p:cNvPr id="1026" name="Picture 15" descr="Kệ Tivi Di Động FT-M 55 65 75 đến 86 inch">
            <a:extLst>
              <a:ext uri="{FF2B5EF4-FFF2-40B4-BE49-F238E27FC236}">
                <a16:creationId xmlns:a16="http://schemas.microsoft.com/office/drawing/2014/main" id="{E422B291-A4AB-A82D-E055-A3021FDD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" y="301048"/>
            <a:ext cx="1560512" cy="191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42" descr="1681108893716">
            <a:extLst>
              <a:ext uri="{FF2B5EF4-FFF2-40B4-BE49-F238E27FC236}">
                <a16:creationId xmlns:a16="http://schemas.microsoft.com/office/drawing/2014/main" id="{B9777D10-AE72-6977-E420-B09DCA4F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/>
          <a:stretch>
            <a:fillRect/>
          </a:stretch>
        </p:blipFill>
        <p:spPr bwMode="auto">
          <a:xfrm>
            <a:off x="127000" y="2214563"/>
            <a:ext cx="24415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8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030C-4961-8DAF-FC31-689A05FB4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0820-258A-AB11-DF74-2AEE13E38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362700" cy="1023938"/>
          </a:xfrm>
        </p:spPr>
        <p:txBody>
          <a:bodyPr>
            <a:normAutofit/>
          </a:bodyPr>
          <a:lstStyle/>
          <a:p>
            <a:r>
              <a:rPr lang="en-US" sz="2000" b="1">
                <a:hlinkClick r:id="rId2"/>
              </a:rPr>
              <a:t>THÔNG SỐ KỸ THUẬT CHÂN ĐỠ TIVI DI ĐỘNG FT-M</a:t>
            </a:r>
            <a:br>
              <a:rPr lang="en-US" sz="2000"/>
            </a:br>
            <a:endParaRPr lang="en-US"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51CD-29E4-F2D7-8924-6051F8466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Model: FT-M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Loại giá: Giá đỡ Tivi, Màn Hình Tương Tác, Màn Hình LCD Di Động 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Giá đỡ phù hợp với tất cả các TiVi, Màn Hình Tương Tác, màn lcd từ: 55 inch, 58 inch, 60 inch, 65 inch, 70 inch, 75 inch, 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Áp dụng lắp đặt với khoảng cách 4 lỗ tivi chuẩn VESA: 200x200mm, 200x400mm, 300x300mm, 400x400mm, 500x400mm, 900x600mm.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 Sắt SPCC sơn tĩnh điện màn đen,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C00000"/>
                </a:solidFill>
              </a:rPr>
              <a:t>Tải trọng: 100kg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C00000"/>
                </a:solidFill>
              </a:rPr>
              <a:t>Trọng lượng: ~26kgs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Đi kèm với giá đỡ AV và ngăn máy ảnh chuẩn.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Phù hợp với hầu hết với các màn hình tương tác thông minh, ti vi, .... lên đến 86 inch, Màn Hình Tương Tác đến 75 inch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26" name="Picture 15" descr="Kệ Tivi Di Động FT-M 55 65 75 đến 86 inch">
            <a:extLst>
              <a:ext uri="{FF2B5EF4-FFF2-40B4-BE49-F238E27FC236}">
                <a16:creationId xmlns:a16="http://schemas.microsoft.com/office/drawing/2014/main" id="{358C98E8-EECB-3258-4C0E-71F90893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492283"/>
            <a:ext cx="1560512" cy="191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6" descr="1681112541922">
            <a:extLst>
              <a:ext uri="{FF2B5EF4-FFF2-40B4-BE49-F238E27FC236}">
                <a16:creationId xmlns:a16="http://schemas.microsoft.com/office/drawing/2014/main" id="{1DE415FA-D033-98A9-0899-8B193794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3" y="2465330"/>
            <a:ext cx="2541191" cy="42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0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9F33-8771-C4A4-DF4F-6EA9FBB0E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DBD5-AF4F-4AFC-D1CA-DC99ED0D0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362700" cy="1023938"/>
          </a:xfrm>
        </p:spPr>
        <p:txBody>
          <a:bodyPr>
            <a:normAutofit/>
          </a:bodyPr>
          <a:lstStyle/>
          <a:p>
            <a:r>
              <a:rPr lang="en-US" sz="2000" b="1" u="sng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THÔNG SỐ KỸ THUẬT CHÂN ĐỠ TIVI DI ĐỘNG FT-</a:t>
            </a:r>
            <a:r>
              <a:rPr lang="en-US" sz="2000" b="1" u="sng">
                <a:solidFill>
                  <a:srgbClr val="0070C0"/>
                </a:solidFill>
              </a:rPr>
              <a:t>L</a:t>
            </a:r>
            <a:br>
              <a:rPr lang="en-US" sz="2000"/>
            </a:br>
            <a:endParaRPr lang="en-US"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7B7C9-F83E-0D64-F4D6-3F191C3C1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700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Model: FT-L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Loại giá: giá đỡ tivi di động, chân đỡ màn hình tương tác, chân đỡ màn hình lcd di động, ...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Giá đỡ phù hợp với tất cả các tivi, màn hình tương tác, màn lcd từ: 55 inch, 58 inch, 60 inch, 65 inch, 70 inch, 75 inch, 78 inch, 80 inch, 120 inch.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Áp dụng lắp đặt với khoảng cách 4 lỗ tivi chuẩn VESA: 200x200mm, 200x400mm, 300x300mm, 400x400mm, 500x400mm, 1100x600mm.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Sắt SPCC sơn tĩnh điện màn đen,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C00000"/>
                </a:solidFill>
              </a:rPr>
              <a:t>Tải trọng: 180kg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C00000"/>
                </a:solidFill>
              </a:rPr>
              <a:t>Trọng lượng: ~41kgs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Đi kèm với giá đỡ AV và ngăn máy ảnh chuẩn.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với hầu hết với các màn hình tương tác thông minh, ti vi, .... lên đến 86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50" name="Picture 9" descr="GIA DO TIVI 86 INCH FT-L CHINH HANG">
            <a:extLst>
              <a:ext uri="{FF2B5EF4-FFF2-40B4-BE49-F238E27FC236}">
                <a16:creationId xmlns:a16="http://schemas.microsoft.com/office/drawing/2014/main" id="{7814A3D6-6366-2990-DF36-E5902F62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" y="0"/>
            <a:ext cx="1928812" cy="23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00" descr="1681112810151">
            <a:extLst>
              <a:ext uri="{FF2B5EF4-FFF2-40B4-BE49-F238E27FC236}">
                <a16:creationId xmlns:a16="http://schemas.microsoft.com/office/drawing/2014/main" id="{11F35BC6-D61B-1F86-8DCB-6E026C4D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b="1930"/>
          <a:stretch>
            <a:fillRect/>
          </a:stretch>
        </p:blipFill>
        <p:spPr bwMode="auto">
          <a:xfrm>
            <a:off x="0" y="2354545"/>
            <a:ext cx="2830513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5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AC05-BCC9-7074-41B8-C771D093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F423-E5EF-48F2-3C77-E5E1E319D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362700" cy="664715"/>
          </a:xfrm>
        </p:spPr>
        <p:txBody>
          <a:bodyPr>
            <a:noAutofit/>
          </a:bodyPr>
          <a:lstStyle/>
          <a:p>
            <a:r>
              <a:rPr lang="en-US" sz="2000" b="1">
                <a:hlinkClick r:id="rId2"/>
              </a:rPr>
              <a:t>THÔNG SỐ KỸ THUẬT CHÂN ĐỠ TIVI DI ĐỘNG FD580</a:t>
            </a:r>
            <a:endParaRPr lang="en-US"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74327-CF3C-A345-191C-6B68D58A3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550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Hãng: Dalite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Model: FD580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Loại giá: giá đỡ tivi, màn hình tương tác, màn hình lcd di động loại lớn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Giá đỡ phù hợp với tất cả các tivi, màn hình tương tác, màn lcd đến 65inch.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Tương thích với VESA 200x200 – 940x600 mm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Độ cao điều chỉnh: 1200mm - 1620mm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Sắt SPCC sơn tĩnh điện màn đen,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Tải trọng: 120kg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Trọng lượng: ~21.7kgs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lắp đặt với các màn hình tivi trên thị trường hiện nay như: tivi Panasonic, tivi Samsung, tivi Sony, tivi LG, tivi Toshiba, tivi TCL, tivi Philips, tivi Asanzo, tivi Casper, tivi Sharp, tivi Darling, ...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Đi kèm với giá đỡ AV và ngăn máy ảnh chuẩn.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với hầu hết với các màn hình tương tác thông minh, ti vi, .... lên đến 65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C4725F3-0D97-E4CC-A755-16C785190927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195609"/>
            <a:ext cx="2495550" cy="2364712"/>
            <a:chOff x="701" y="12195"/>
            <a:chExt cx="1885" cy="1844"/>
          </a:xfrm>
        </p:grpSpPr>
        <p:pic>
          <p:nvPicPr>
            <p:cNvPr id="5" name="图片 17" descr="Description: FD580(耀黑）">
              <a:extLst>
                <a:ext uri="{FF2B5EF4-FFF2-40B4-BE49-F238E27FC236}">
                  <a16:creationId xmlns:a16="http://schemas.microsoft.com/office/drawing/2014/main" id="{E0F30EF7-778A-8F2E-480C-CFFD8ADA1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2" t="12338" r="31938" b="6294"/>
            <a:stretch>
              <a:fillRect/>
            </a:stretch>
          </p:blipFill>
          <p:spPr bwMode="auto">
            <a:xfrm>
              <a:off x="701" y="12195"/>
              <a:ext cx="940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图片 18" descr="Description: FD580(星光银）">
              <a:extLst>
                <a:ext uri="{FF2B5EF4-FFF2-40B4-BE49-F238E27FC236}">
                  <a16:creationId xmlns:a16="http://schemas.microsoft.com/office/drawing/2014/main" id="{E88AACD4-590D-CC26-54FD-6B3B16C26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2" t="6924" r="26868" b="1022"/>
            <a:stretch>
              <a:fillRect/>
            </a:stretch>
          </p:blipFill>
          <p:spPr bwMode="auto">
            <a:xfrm>
              <a:off x="1522" y="12566"/>
              <a:ext cx="1064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图片 72" descr="1681111278819">
            <a:extLst>
              <a:ext uri="{FF2B5EF4-FFF2-40B4-BE49-F238E27FC236}">
                <a16:creationId xmlns:a16="http://schemas.microsoft.com/office/drawing/2014/main" id="{43982BF4-0CD4-A343-D2B0-A097A906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26055"/>
            <a:ext cx="2317535" cy="34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7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75DB-0D5C-D00F-8E1A-F06C071D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85D4-1481-25AF-C90B-D6ADB180C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818688" cy="664715"/>
          </a:xfrm>
        </p:spPr>
        <p:txBody>
          <a:bodyPr>
            <a:noAutofit/>
          </a:bodyPr>
          <a:lstStyle/>
          <a:p>
            <a:r>
              <a:rPr lang="en-US" sz="2400" b="1" u="sng">
                <a:hlinkClick r:id="rId2"/>
              </a:rPr>
              <a:t>THÔNG SỐ KỸ THUẬT CHÂN ĐỠ TIVI DI ĐỘNG FD600</a:t>
            </a: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09647-9E80-DE1E-266A-B0B5998C4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Hãng: Dalite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Model: FD600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Loại giá: giá đỡ tivi, màn hình tương tác, màn hình lcd di động loại lớn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Giá đỡ phù hợp với tất cả các tivi, màn hình tương tác, màn lcd từ: 75 inch, 78 inch, 80 inch, 86 inch, 89 inch, 90 inch, 92 inch, 98 inch, 100 inch, 110 inch.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Tương thích với VESA 200x200 – 1600x1000 mm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Sắt SPCC sơn tĩnh điện màn đen/ bạc,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Tải trọng: 500kg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Trọng lượng: 50kgs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lắp đặt với các màn hình tivi trên thị trường hiện nay như: tivi Panasonic, tivi Samsung, tivi Sony, tivi LG, tivi Toshiba, tivi TCL, tivi Philips, tivi Asanzo, tivi Casper, tivi Sharp, tivi Darling, ...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với hầu hết với các màn hình tương tác thông minh, ti vi, .... lên đến 110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</p:txBody>
      </p:sp>
      <p:pic>
        <p:nvPicPr>
          <p:cNvPr id="3077" name="图片 1" descr="0bc3a443aefbdceb4e3cbece734f42e">
            <a:extLst>
              <a:ext uri="{FF2B5EF4-FFF2-40B4-BE49-F238E27FC236}">
                <a16:creationId xmlns:a16="http://schemas.microsoft.com/office/drawing/2014/main" id="{6BA0DEDA-B7E6-8F81-7677-B056C1AEF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11153" r="19550" b="1550"/>
          <a:stretch>
            <a:fillRect/>
          </a:stretch>
        </p:blipFill>
        <p:spPr bwMode="auto">
          <a:xfrm>
            <a:off x="276225" y="266306"/>
            <a:ext cx="2317535" cy="236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4" descr="7d61f5448987811fffb5ce95a2d89cb">
            <a:extLst>
              <a:ext uri="{FF2B5EF4-FFF2-40B4-BE49-F238E27FC236}">
                <a16:creationId xmlns:a16="http://schemas.microsoft.com/office/drawing/2014/main" id="{4F9908E4-6D47-697C-5F66-06B460F4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" y="2732355"/>
            <a:ext cx="2771775" cy="347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F9E5-48E3-77E7-174E-D878EBC5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5330-4771-4236-A794-93804892B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818688" cy="664715"/>
          </a:xfrm>
        </p:spPr>
        <p:txBody>
          <a:bodyPr>
            <a:noAutofit/>
          </a:bodyPr>
          <a:lstStyle/>
          <a:p>
            <a:r>
              <a:rPr lang="en-US" sz="2400" b="1" u="sng">
                <a:hlinkClick r:id="rId2"/>
              </a:rPr>
              <a:t>THÔNG SỐ KỸ THUẬT CHÂN ĐỠ TIVI DI ĐỘNG 1800-2</a:t>
            </a: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B59FF-B9E3-7F13-0ECB-BF27831A8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Hãng: Dalite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Model: 1800-2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Loại giá: giá đỡ 2 tivi, màn hình tương tác, màn hình lcd di động 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Giá đỡ phù hợp với tất cả các tivi, màn hình tương tác, màn lcd từ: 32 inch, 65 inch.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Tương thích với VESA 600x600 mm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Sắt SPCC sơn tĩnh điện màn đen/ bạc,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Tải trọng: 100kg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Trọng lượng : ~35kg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lắp đặt với các màn hình tivi trên thị trường hiện nay như: tivi Panasonic, tivi Samsung, tivi Sony, tivi LG, tivi Toshiba, tivi TCL, tivi Philips, tivi Asanzo, tivi Casper, tivi Sharp, tivi Darling, ...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với hầu hết với các màn hình tương tác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thông minh, ti vi, .... lên đến 65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  <a:p>
            <a:pPr lvl="0" algn="l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40C177-3275-872D-AA25-D1508E5D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1" y="973774"/>
            <a:ext cx="2555557" cy="26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58" descr="1681109793788">
            <a:extLst>
              <a:ext uri="{FF2B5EF4-FFF2-40B4-BE49-F238E27FC236}">
                <a16:creationId xmlns:a16="http://schemas.microsoft.com/office/drawing/2014/main" id="{2612EF6C-A732-1707-C851-E2F9AB48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650749"/>
            <a:ext cx="2738437" cy="22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70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5F0AC-9834-5A24-F97B-B468A3B2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63CD-C7B0-21F1-0CF3-2216D0D3F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818688" cy="664715"/>
          </a:xfrm>
        </p:spPr>
        <p:txBody>
          <a:bodyPr>
            <a:noAutofit/>
          </a:bodyPr>
          <a:lstStyle/>
          <a:p>
            <a:r>
              <a:rPr lang="en-US" sz="2400" b="1" u="sng">
                <a:hlinkClick r:id="rId2"/>
              </a:rPr>
              <a:t>THÔNG SỐ KỸ THUẬT CHÂN ĐỠ TIVI DI ĐỘNG 2100-2</a:t>
            </a: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4E11B-9D44-6FE8-EB20-5BB78FE8C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Hãng: Dalite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Model: 2100-2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Loại giá: giá đỡ 2 tivi, màn hình tương tác, màn hình lcd di động 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Giá đỡ phù hợp với tất cả các tivi, màn hình tương tác, màn lcd từ: 32 inch, 75 inch.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Tương thích với VESA 2100x600 mm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Sắt SPCC sơn tĩnh điện màn đen/ bạc,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Tải trọng: 150kg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Trọng lượng : ~54kg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lắp đặt với các màn hình tivi trên thị trường hiện nay như: tivi Panasonic, tivi Samsung, tivi Sony, tivi LG, tivi Toshiba, tivi TCL, tivi Philips, tivi Asanzo, tivi Casper, tivi Sharp, tivi Darling, ...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với hầu hết với các màn hình tương tác thông minh, ti vi, .... lên đến 65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870F12-4120-E86A-8270-4339685F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1" y="973774"/>
            <a:ext cx="2555557" cy="26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60" descr="1681109909843">
            <a:extLst>
              <a:ext uri="{FF2B5EF4-FFF2-40B4-BE49-F238E27FC236}">
                <a16:creationId xmlns:a16="http://schemas.microsoft.com/office/drawing/2014/main" id="{9C285AB5-A3E6-1ACB-4B62-3FC8B88F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0" y="3894533"/>
            <a:ext cx="2555557" cy="20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8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BC6AC-7A58-D99A-33D8-B0D29BA9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B324-1B08-ABF8-B612-F3519D48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625" y="116681"/>
            <a:ext cx="6818688" cy="664715"/>
          </a:xfrm>
        </p:spPr>
        <p:txBody>
          <a:bodyPr>
            <a:noAutofit/>
          </a:bodyPr>
          <a:lstStyle/>
          <a:p>
            <a:r>
              <a:rPr lang="en-US" sz="2400" b="1">
                <a:hlinkClick r:id="rId2"/>
              </a:rPr>
              <a:t>THÔNG SỐ KỸ THUẬT CHÂN ĐỠ TIVI DI ĐỘNG SX1700</a:t>
            </a: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D406E-5AAF-7E9E-17D1-65D4E9422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1140618"/>
            <a:ext cx="9144000" cy="5507831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Hãng: Dalite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FF"/>
                </a:solidFill>
              </a:rPr>
              <a:t>Model: SX1700</a:t>
            </a:r>
            <a:endParaRPr lang="en-US">
              <a:solidFill>
                <a:srgbClr val="0000F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Loại giá: giá đỡ 2 tivi, màn hình tương tác, màn hình lcd di động 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Giá đỡ phù hợp với tất cả các tivi, màn hình tương tác, màn lcd từ: 32 inch, 75 inch.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Tương thích với VESA 700x450 mm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Màu sắc: Sắt SPCC sơn tĩnh điện màn đen/ bạc, ốp nhựa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Tải trọng: 100kg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Trọng lượng : ~19kg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lắp đặt với các màn hình tivi trên thị trường hiện nay như: tivi Panasonic, tivi Samsung, tivi Sony, tivi LG, tivi Toshiba, tivi TCL, tivi Philips, tivi Asanzo, tivi Casper, tivi Sharp, tivi Darling, ...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Chất liệu: Thép SPCC sơn tĩnh điện siêu mịn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Di chuyển dễ dàng với 4 bánh xe, cố định bằng khóa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Lắp đặt dễ dàng, nhanh chóng và thuận tiện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Phù hợp với hầu hết với các màn hình tương tác thông minh, ti vi, .... lên đến 65 inch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Thiết kế mô đun cho phép tháo gỡ nhanh chóng để lưu trữ hoặc vận chuyển.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Tiết kiệm không gian hoàn hảo cho vị trí của bạn.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Sản phẩm được đóng gói khéo léo và kết cấu gói nhỏ gọn cho bạn để tiết kiệm rất nhiều không gian và chi phí vận chuyển.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Bảo hành: 12 tháng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234CDEB-89BA-54CD-13A6-B85E1706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6682"/>
            <a:ext cx="2103494" cy="373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14" descr="1681113710416">
            <a:extLst>
              <a:ext uri="{FF2B5EF4-FFF2-40B4-BE49-F238E27FC236}">
                <a16:creationId xmlns:a16="http://schemas.microsoft.com/office/drawing/2014/main" id="{C03E8245-0670-10CC-6D27-44F1A430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r="9456"/>
          <a:stretch>
            <a:fillRect/>
          </a:stretch>
        </p:blipFill>
        <p:spPr bwMode="auto">
          <a:xfrm>
            <a:off x="1248208" y="3894533"/>
            <a:ext cx="1343749" cy="27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13" descr="1681113685002">
            <a:extLst>
              <a:ext uri="{FF2B5EF4-FFF2-40B4-BE49-F238E27FC236}">
                <a16:creationId xmlns:a16="http://schemas.microsoft.com/office/drawing/2014/main" id="{6FBD40CD-92F4-2FB7-5121-8B432A88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12656"/>
          <a:stretch>
            <a:fillRect/>
          </a:stretch>
        </p:blipFill>
        <p:spPr bwMode="auto">
          <a:xfrm>
            <a:off x="116378" y="3894533"/>
            <a:ext cx="1131830" cy="27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5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2081</Words>
  <Application>Microsoft Office PowerPoint</Application>
  <PresentationFormat>Widescreen</PresentationFormat>
  <Paragraphs>143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THÔNG SỐ KỸ THUẬT CHÂN ĐỠ TIVI DI ĐỘNG FT-S </vt:lpstr>
      <vt:lpstr>THÔNG SỐ KỸ THUẬT CHÂN ĐỠ TIVI DI ĐỘNG FT-M </vt:lpstr>
      <vt:lpstr>THÔNG SỐ KỸ THUẬT CHÂN ĐỠ TIVI DI ĐỘNG FT-L </vt:lpstr>
      <vt:lpstr>THÔNG SỐ KỸ THUẬT CHÂN ĐỠ TIVI DI ĐỘNG FD580</vt:lpstr>
      <vt:lpstr>THÔNG SỐ KỸ THUẬT CHÂN ĐỠ TIVI DI ĐỘNG FD600</vt:lpstr>
      <vt:lpstr>THÔNG SỐ KỸ THUẬT CHÂN ĐỠ TIVI DI ĐỘNG 1800-2</vt:lpstr>
      <vt:lpstr>THÔNG SỐ KỸ THUẬT CHÂN ĐỠ TIVI DI ĐỘNG 2100-2</vt:lpstr>
      <vt:lpstr>THÔNG SỐ KỸ THUẬT CHÂN ĐỠ TIVI DI ĐỘNG SX1700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thientuvn@gmail.com</dc:creator>
  <cp:lastModifiedBy>thientuvn@gmail.com</cp:lastModifiedBy>
  <cp:revision>14</cp:revision>
  <dcterms:created xsi:type="dcterms:W3CDTF">2026-04-04T03:16:18Z</dcterms:created>
  <dcterms:modified xsi:type="dcterms:W3CDTF">2026-04-11T08:13:43Z</dcterms:modified>
</cp:coreProperties>
</file>