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A03D0-C7E4-4D17-8390-0EDA5C32D0DE}" type="datetimeFigureOut">
              <a:rPr lang="en-US" smtClean="0"/>
              <a:t>5/6/2026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08745-1B64-4935-9D02-4E502E174803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/>
          </a:bodyPr>
          <a:lstStyle/>
          <a:p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V500S-4K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V500S-4K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1/3.06" CMOS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13,0 mega pixels 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 4160 * 3120; 4K (3840 * 2160); 1080P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1080P @ 30fps; 4K@ 15fps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A3 = 16,5 "x 11,7" / 420mm x 297mm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 USB 2.0; Type-C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: 90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135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180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360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555862" y="28258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506"/>
            <a:ext cx="1266825" cy="87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79" y="5114173"/>
            <a:ext cx="1226820" cy="1118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52" y="5114173"/>
            <a:ext cx="1131847" cy="1091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284" y="265291"/>
            <a:ext cx="3011424" cy="45585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0762" y="1112322"/>
            <a:ext cx="6819095" cy="714804"/>
          </a:xfrm>
        </p:spPr>
        <p:txBody>
          <a:bodyPr>
            <a:no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MEEKBASE MB-F903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MB-F903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 cảm biến: 1/2.8" Sony CMOS cảm biến.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Camera: chip cảm biến 16MP + ống kính lấy nét tự động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Phóng To: 4K zoom 2X, 1080P zoom 8X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 Truyền Hình: 1800TV cable (HDMI output), 2800TV cable (USB output)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 Nét: Tự Động / Thủ Công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Vi Chụp Ảnh: trên khổ giấy A3 và cao hơn.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Cấu Thiết Bị: Có thể gập lại, hỗ trợ chụp đa góc, thân ống kính xoay trái phải 90 độ.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HDMI Out: 3840 * 2160; 1920 * 1080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VGA Out: 1920 * 1080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USB/Tốc độ khung hình: 4608 * 3456 @ 8fps; 3840 * 2160 @ 15fps; 1920 * 1080 @ 30fps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Chỉnh Hình Ảnh: Độ sáng / Độ nét / Độ tương phản / Độ bão hòa màu sắc.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phím menu: dạng cảm ứng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kết nối: HDMI *2 (in/out), VGA*1, Type C*1, USB2.0(A) *1, USB2.0(B) *1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2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4692755" y="265291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11A96913-A1DA-CFCB-940E-7EFB9FB81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43" y="225252"/>
            <a:ext cx="4037457" cy="320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67258ECD-8DF3-DB9F-1329-F1548A338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68" y="3431146"/>
            <a:ext cx="4789932" cy="34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16068" y="1078778"/>
            <a:ext cx="7850964" cy="5504902"/>
          </a:xfrm>
        </p:spPr>
        <p:txBody>
          <a:bodyPr>
            <a:normAutofit fontScale="92500" lnSpcReduction="10000"/>
          </a:bodyPr>
          <a:lstStyle/>
          <a:p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V600S-4K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V600S-4K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1/3.06" CMOS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16,0 MP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4160X3120, 4K 3840x2160, 3264x2448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Zoom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200X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F=2.8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1080p@30fps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A3 = 16,5 "x 11,7" / 420mm x 297mm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 USB 2.0; Type-C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Xoay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: 90</a:t>
            </a:r>
            <a:r>
              <a:rPr lang="en-US" sz="21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, 135</a:t>
            </a:r>
            <a:r>
              <a:rPr lang="en-US" sz="21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, 180</a:t>
            </a:r>
            <a:r>
              <a:rPr lang="en-US" sz="21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, 360</a:t>
            </a:r>
            <a:r>
              <a:rPr lang="en-US" sz="21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cổng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USB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1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311880" y="5799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34506"/>
            <a:ext cx="1266825" cy="8775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179" y="5114173"/>
            <a:ext cx="1226820" cy="111823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54352" y="5114173"/>
            <a:ext cx="1131847" cy="10916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67284" y="265291"/>
            <a:ext cx="3011424" cy="455857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 lnSpcReduction="10000"/>
          </a:bodyPr>
          <a:lstStyle/>
          <a:p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V500-4K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V500-4K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hồng ngoại: 1/3.0" CMOS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hình ảnh: 13,0 MP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độ phân giải cực cao lên tới 4160X3120, 4K, 1080p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 trực tiếp: 1080p@60fps; 4K@30fps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 độ, 180 độ, 270 độ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Vùng chụp: Kích thước A3 (420 x 297mm)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Cổng tín hiệu : VGA x 1 in, VGA x 1 out, USB x1, thẻ SD x1, HDMI Out x1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120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145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, 180</a:t>
            </a:r>
            <a:r>
              <a:rPr lang="en-US" sz="19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USB, VGA, HDMI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254730" y="62841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6" y="329541"/>
            <a:ext cx="3454436" cy="4663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6" y="4993029"/>
            <a:ext cx="1615126" cy="1311518"/>
          </a:xfrm>
          <a:prstGeom prst="rect">
            <a:avLst/>
          </a:prstGeom>
        </p:spPr>
      </p:pic>
      <p:pic>
        <p:nvPicPr>
          <p:cNvPr id="7" name="Picture 6" descr="V500 PC Free Document Camer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32" y="4889201"/>
            <a:ext cx="1823758" cy="169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 fontScale="92500" lnSpcReduction="10000"/>
          </a:bodyPr>
          <a:lstStyle/>
          <a:p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V508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V508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hồng ngoại: 1/3.2" CMOS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hình ảnh: 8,0 mega pixels (2591 x 1944)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độ phân giải cực cao lên tới 3264x2448;1080p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khung hình: 15 khung hình / giây @ 1920 × 1080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 trực tiếp: lên đến 30 khung hình / giây (ở chế độ full HD)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 độ, 180 độ, 270 độ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Vùng chụp: Kích thước A3 (420 x 297mm)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Cổng tín hiệu : VGA x 1 in, VGA x 1 out, USB x1, thẻ SD x1, HDMI Out x1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 độ, 180 độ, 270 độ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USB, VGA, HDMI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083280" y="5799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06" y="329541"/>
            <a:ext cx="3454436" cy="4663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6" y="4993029"/>
            <a:ext cx="1615126" cy="1311518"/>
          </a:xfrm>
          <a:prstGeom prst="rect">
            <a:avLst/>
          </a:prstGeom>
        </p:spPr>
      </p:pic>
      <p:pic>
        <p:nvPicPr>
          <p:cNvPr id="7" name="Picture 6" descr="V500 PC Free Document Camera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32" y="4889201"/>
            <a:ext cx="1823758" cy="1694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 fontScale="92500" lnSpcReduction="10000"/>
          </a:bodyPr>
          <a:lstStyle/>
          <a:p>
            <a:r>
              <a:rPr lang="en-US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V800-4K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V800-4K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hồng ngoại: 1/3.0" CMOS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hình ảnh: </a:t>
            </a:r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16,0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mega pixels  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Zoom kỹ thuật số: </a:t>
            </a:r>
            <a:r>
              <a:rPr lang="en-US" sz="1900" b="1">
                <a:latin typeface="Times New Roman" panose="02020603050405020304" pitchFamily="18" charset="0"/>
                <a:cs typeface="Times New Roman" panose="02020603050405020304" pitchFamily="18" charset="0"/>
              </a:rPr>
              <a:t>200X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độ phân giải cực cao lên tới 1080p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Tốc độ khung hình: 30 khung hình / giây @ 1920 × 1080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 trực tiếp: lên đến 30 khung hình / giây (ở chế độ full HD)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 độ,180 độ, 270 độ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Vùng chụp: Kích thước A4, 8.3 - 11.7” (210 x 297mm) / Max 16,5" x 11,7" (420x 297mm) Khổ A4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Cổng kết nối: VGA x 1 in, VGA x 1 out, USB x1, thẻ SD x1, HDMI Out x1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USB, VGA, HDMI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9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9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054705" y="84019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06" y="4993029"/>
            <a:ext cx="1615126" cy="1311518"/>
          </a:xfrm>
          <a:prstGeom prst="rect">
            <a:avLst/>
          </a:prstGeom>
        </p:spPr>
      </p:pic>
      <p:pic>
        <p:nvPicPr>
          <p:cNvPr id="7" name="Picture 6" descr="V500 PC Free Document Camer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332" y="4889201"/>
            <a:ext cx="1823758" cy="1694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27" y="274319"/>
            <a:ext cx="3338094" cy="4519721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 numCol="2">
            <a:noAutofit/>
          </a:bodyPr>
          <a:lstStyle/>
          <a:p>
            <a:r>
              <a:rPr lang="en-US" sz="14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Joyusing</a:t>
            </a:r>
            <a:r>
              <a:rPr lang="en-US" sz="1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V1X-4K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V1X-4K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hồng ngoại: Sony 1/3.2" 13.0MP CMOS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độ phân giải cực cao lên tới 4K Camera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 trực tiếp: lên đến 30 khung hình / giây (ở chế độ full HD)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quang học: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Lens: F=3.4 ~ 5.0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Zoom kỹ thuật số: 10x, Zoom quang học 12x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Tiêu điểm: Auto / Bằng tay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Lấy nét hình ảnh: Auto / Bằng tay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Cân bằng trắng: Auto / Bằng tay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90 độ, 180 độ, 270 độ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Vùng chụp tối đa: Max A3, Kích thước 16,53 x 11.69” (420 x 297mm)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và khung hình: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Tỷ lệ khung hình: 4K@30fps, 1080p@60fps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Màu sắc: RGB 24 bit​​​​​​</a:t>
            </a:r>
          </a:p>
          <a:p>
            <a:pPr marL="57150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Chụp ảnh định dạng: JPEG lên đến 4208 x 3120</a:t>
            </a:r>
          </a:p>
          <a:p>
            <a:pPr marL="57150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Quay video: 1080p@60fps</a:t>
            </a:r>
          </a:p>
          <a:p>
            <a:pPr marL="57150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Chế độ lấy nét: lấy nét tự động, lấy nét bằng tay, lấy nét cố định</a:t>
            </a:r>
          </a:p>
          <a:p>
            <a:pPr marL="571500" lvl="1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Hỗ trợ đầu ra PC: 4K(4096 x 2160) / 3264 x 2448 / 1920 x 1080 / 1280 x 720 / 1024 x 768</a:t>
            </a:r>
          </a:p>
          <a:p>
            <a:pPr marL="57150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Cổng tín hiệu: VGA x 1 in, VGA x 1 out, USB x2, thẻ SD x1, HDMI Out x1, HDMI In x1</a:t>
            </a:r>
          </a:p>
          <a:p>
            <a:pPr marL="57150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USB, VGA, HDMI</a:t>
            </a:r>
          </a:p>
          <a:p>
            <a:pPr marL="571500" indent="-285750" algn="l">
              <a:buFont typeface="Arial" panose="020B0604020202020204" pitchFamily="34" charset="0"/>
              <a:buChar char="•"/>
            </a:pP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285750" algn="l">
              <a:buFont typeface="Arial" panose="020B0604020202020204" pitchFamily="34" charset="0"/>
              <a:buChar char="•"/>
            </a:pP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  <a:endParaRPr lang="en-US" sz="1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83305" y="73152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19"/>
            <a:ext cx="3834063" cy="4665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79" y="4945625"/>
            <a:ext cx="2935705" cy="1803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 fontScale="92500" lnSpcReduction="20000"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MEEKBASE L140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L140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hồng ngoại:</a:t>
            </a: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1/2.7" CMOS</a:t>
            </a:r>
            <a:endParaRPr lang="en-US" sz="2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biến hình ảnh: </a:t>
            </a: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16,0 mega pixels </a:t>
            </a:r>
            <a:endParaRPr lang="en-US" sz="2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 độ khung hình: 15fps (4656*3496), 30fps (1920X1080)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quang học:</a:t>
            </a:r>
            <a:endParaRPr lang="en-US" sz="2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Zoom kỹ thuật số: Auto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Xoay hình ảnh: 120</a:t>
            </a:r>
            <a:r>
              <a:rPr lang="en-US" sz="2100" baseline="300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en-US" sz="2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chụp: Tối đa A3 = 16,5 "x 11,7" / 420mm x 297mm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đèn: Ánh sáng điểu khiển, đèn LED tuổi thọ cao điều chỉnh bằng nút cảm ứng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 khiển phím bằng cảm ứng: LED, POWER, AF, FLIP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Cổng tín hiệu: USB 2.0 Type-C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21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1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21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21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5007080" y="101240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58" y="5087389"/>
            <a:ext cx="1388499" cy="14962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7456" y="5087388"/>
            <a:ext cx="2488655" cy="1694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9" t="10182" r="17963" b="4000"/>
          <a:stretch>
            <a:fillRect/>
          </a:stretch>
        </p:blipFill>
        <p:spPr>
          <a:xfrm>
            <a:off x="751443" y="101240"/>
            <a:ext cx="2959623" cy="483800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MEEKBASE D-R13T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9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D-R13T</a:t>
            </a:r>
            <a:endParaRPr lang="en-US" sz="19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 Cảm Quang Chính : SONY 1/3 inch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Pixels Cảm Quang Chính : 13M COMS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 Kính Chính : F2.2 / góc nhìn 70 độ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: Micrô có độ nhạy cao.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Phân Giải Đầu Ra : 4208 * 3120 (Cao nhất).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Cổng Kết Nối : Cổng USB-C / HUB USB * 2 / Nguồn DC</a:t>
            </a:r>
          </a:p>
          <a:p>
            <a:pPr marL="342900" lvl="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</a:t>
            </a: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12 </a:t>
            </a: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9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9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4940405" y="76400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853" y="518593"/>
            <a:ext cx="4013438" cy="4354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968" y="5120640"/>
            <a:ext cx="4172410" cy="169164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5112" y="1078778"/>
            <a:ext cx="7741920" cy="5504902"/>
          </a:xfrm>
        </p:spPr>
        <p:txBody>
          <a:bodyPr numCol="2"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MEEKBASE X-702AN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Model: </a:t>
            </a:r>
            <a:r>
              <a:rPr lang="en-US" sz="1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X-702AN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Pixel cảm biến: 1/2.8" Sony CMOS cảm biến.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biến hình ảnh: 8,0 mega pixels 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Tốc độ khung hình : cho phép chọn tốc độ khung hình, VGA/HDMI </a:t>
            </a:r>
            <a:r>
              <a:rPr lang="en-US" alt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1080P@30fps  / 1920*1080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dạng luồng video MP4, USB: 3840*2160 @ 15fps, 1080P@30fps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Phóng To:</a:t>
            </a:r>
            <a:r>
              <a:rPr lang="vi-VN" sz="1600" b="1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Quang học 20x, kỹ thuật số 100x.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Dòng Truyền Hình: 1600 Dòng.</a:t>
            </a:r>
          </a:p>
          <a:p>
            <a:pPr marL="28575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 Nét: Tự Động / Thủ CôngPhạm Vi Chụp Ảnh: trên khổ giấy A3 và cao hơn.Cài đặt thời gian, lưu ảnh trên USB, Thẻ, hoặc tạm trên thiết bị.So sánh 2 hình ảnh cùng 1 lúc trên thiết bị.Kết Cấu Thiết Bị: Có thể gập lại, hỗ trợ chụp đa góc, thân ống kính xoay trái phải 90 độ.</a:t>
            </a:r>
          </a:p>
          <a:p>
            <a:pPr marL="51943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Cổng kết nối: VGA*1; HDMI*2; USB MUOSE *1; AUDIO *2; USB 2.0*1; Thẻ TF *1; Ổ đĩa flash USB *1, Khe khóa *1, Cổng Type-C *1 (giao diện nguồn dự phòng)</a:t>
            </a:r>
          </a:p>
          <a:p>
            <a:pPr marL="51943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Hỗ trợ chuột: USB</a:t>
            </a:r>
          </a:p>
          <a:p>
            <a:pPr marL="519430" lvl="0" indent="-285750" algn="l">
              <a:buFont typeface="Arial" panose="020B0604020202020204" pitchFamily="34" charset="0"/>
              <a:buChar char="•"/>
            </a:pPr>
            <a:r>
              <a:rPr lang="vi-VN" sz="160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 chiếu vật thể kết nối với máy chiếu, tivi, màn hình tương tác thông minh qua cổng USB, VGA, HDMI</a:t>
            </a:r>
          </a:p>
          <a:p>
            <a:pPr marL="51943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 hành : 12 tháng</a:t>
            </a:r>
          </a:p>
          <a:p>
            <a:pPr marL="519430" indent="-285750" algn="l">
              <a:buFont typeface="Arial" panose="020B0604020202020204" pitchFamily="34" charset="0"/>
              <a:buChar char="•"/>
            </a:pP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 </a:t>
            </a:r>
            <a:r>
              <a:rPr lang="en-US" sz="16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</a:t>
            </a:r>
            <a:r>
              <a:rPr 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China</a:t>
            </a:r>
          </a:p>
        </p:txBody>
      </p:sp>
      <p:sp>
        <p:nvSpPr>
          <p:cNvPr id="4" name="Rectangle 3"/>
          <p:cNvSpPr/>
          <p:nvPr/>
        </p:nvSpPr>
        <p:spPr>
          <a:xfrm>
            <a:off x="4949930" y="58093"/>
            <a:ext cx="52804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Máy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chiếu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vật</a:t>
            </a:r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thể</a:t>
            </a:r>
            <a:endParaRPr lang="en-US" sz="5400" b="1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398" y="4676837"/>
            <a:ext cx="1810714" cy="19068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F8C668-EFE0-CC82-721D-D5E8B9788A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6" y="4693716"/>
            <a:ext cx="2373592" cy="1873083"/>
          </a:xfrm>
          <a:prstGeom prst="rect">
            <a:avLst/>
          </a:prstGeom>
        </p:spPr>
      </p:pic>
      <p:pic>
        <p:nvPicPr>
          <p:cNvPr id="1026" name="Picture 2" descr="MAY CHIEU VAT THE SOI BAI GIANG X702AN">
            <a:extLst>
              <a:ext uri="{FF2B5EF4-FFF2-40B4-BE49-F238E27FC236}">
                <a16:creationId xmlns:a16="http://schemas.microsoft.com/office/drawing/2014/main" id="{66A905D1-2782-1A48-97AF-A4D90553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845881"/>
            <a:ext cx="3897231" cy="3307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713</TotalTime>
  <Words>1725</Words>
  <Application>Microsoft Office PowerPoint</Application>
  <PresentationFormat>Widescreen</PresentationFormat>
  <Paragraphs>158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thientuvn@gmail.com</dc:creator>
  <cp:lastModifiedBy>thientuvn@gmail.com</cp:lastModifiedBy>
  <cp:revision>45</cp:revision>
  <dcterms:created xsi:type="dcterms:W3CDTF">2026-04-02T10:16:00Z</dcterms:created>
  <dcterms:modified xsi:type="dcterms:W3CDTF">2026-05-06T15:21:27Z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07C14255A1134B18992B950AC087908A_12</vt:lpwstr>
  </property>
  <property fmtid="{D5CDD505-2E9C-101B-9397-08002B2CF9AE}" pid="3" name="KSOProductBuildVer">
    <vt:lpwstr>1033-12.1.0.25862</vt:lpwstr>
  </property>
</Properties>
</file>